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8" r:id="rId3"/>
    <p:sldId id="259" r:id="rId4"/>
    <p:sldId id="261" r:id="rId5"/>
    <p:sldId id="262" r:id="rId6"/>
    <p:sldId id="257" r:id="rId7"/>
    <p:sldId id="260" r:id="rId8"/>
    <p:sldId id="285" r:id="rId9"/>
    <p:sldId id="264" r:id="rId10"/>
    <p:sldId id="279" r:id="rId11"/>
    <p:sldId id="271" r:id="rId12"/>
    <p:sldId id="272" r:id="rId13"/>
    <p:sldId id="273" r:id="rId14"/>
    <p:sldId id="275" r:id="rId15"/>
    <p:sldId id="280" r:id="rId16"/>
    <p:sldId id="277" r:id="rId17"/>
    <p:sldId id="265" r:id="rId18"/>
    <p:sldId id="282" r:id="rId19"/>
    <p:sldId id="284" r:id="rId20"/>
    <p:sldId id="283" r:id="rId21"/>
    <p:sldId id="266" r:id="rId22"/>
    <p:sldId id="26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B0D9D-6AEF-4F72-AB7C-814472C6F962}" type="doc">
      <dgm:prSet loTypeId="urn:microsoft.com/office/officeart/2009/3/layout/BlockDescending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6FDF2A-E572-4C26-9CA5-D4C34F76294B}">
      <dgm:prSet phldrT="[Текст]" custT="1"/>
      <dgm:spPr/>
      <dgm:t>
        <a:bodyPr/>
        <a:lstStyle/>
        <a:p>
          <a:r>
            <a:rPr lang="ru-RU" sz="4000" b="1" dirty="0" smtClean="0"/>
            <a:t>«Развивайся»</a:t>
          </a:r>
          <a:endParaRPr lang="ru-RU" sz="4000" b="1" dirty="0"/>
        </a:p>
      </dgm:t>
    </dgm:pt>
    <dgm:pt modelId="{9AF5FB14-B17A-46D1-84DA-B77077030D2B}" type="parTrans" cxnId="{189BB760-21A1-40A6-BD24-E947484C88F8}">
      <dgm:prSet/>
      <dgm:spPr/>
      <dgm:t>
        <a:bodyPr/>
        <a:lstStyle/>
        <a:p>
          <a:endParaRPr lang="ru-RU" sz="4000" b="1"/>
        </a:p>
      </dgm:t>
    </dgm:pt>
    <dgm:pt modelId="{A9BFB7C2-B1DA-4C59-A51D-6C7D223CD533}" type="sibTrans" cxnId="{189BB760-21A1-40A6-BD24-E947484C88F8}">
      <dgm:prSet/>
      <dgm:spPr/>
      <dgm:t>
        <a:bodyPr/>
        <a:lstStyle/>
        <a:p>
          <a:endParaRPr lang="ru-RU" sz="4000" b="1"/>
        </a:p>
      </dgm:t>
    </dgm:pt>
    <dgm:pt modelId="{616123FA-8039-484A-821F-087A6CDD3F23}">
      <dgm:prSet phldrT="[Текст]" custT="1"/>
      <dgm:spPr/>
      <dgm:t>
        <a:bodyPr/>
        <a:lstStyle/>
        <a:p>
          <a:r>
            <a:rPr lang="ru-RU" sz="4000" b="1" dirty="0" smtClean="0"/>
            <a:t>«Почувствуй»</a:t>
          </a:r>
          <a:endParaRPr lang="ru-RU" sz="4000" b="1" dirty="0"/>
        </a:p>
      </dgm:t>
    </dgm:pt>
    <dgm:pt modelId="{1855FC0E-7AAB-4D14-8729-D251368FCB0F}" type="parTrans" cxnId="{AA78CA05-79BE-40D7-A921-14F84434E9FB}">
      <dgm:prSet/>
      <dgm:spPr/>
      <dgm:t>
        <a:bodyPr/>
        <a:lstStyle/>
        <a:p>
          <a:endParaRPr lang="ru-RU" sz="4000" b="1"/>
        </a:p>
      </dgm:t>
    </dgm:pt>
    <dgm:pt modelId="{6BB681BF-0598-4096-8D46-BBCFE9A6B94C}" type="sibTrans" cxnId="{AA78CA05-79BE-40D7-A921-14F84434E9FB}">
      <dgm:prSet/>
      <dgm:spPr/>
      <dgm:t>
        <a:bodyPr/>
        <a:lstStyle/>
        <a:p>
          <a:endParaRPr lang="ru-RU" sz="4000" b="1"/>
        </a:p>
      </dgm:t>
    </dgm:pt>
    <dgm:pt modelId="{9518C787-B1C5-4A96-B965-0C3D9783FA88}">
      <dgm:prSet phldrT="[Текст]" custT="1"/>
      <dgm:spPr/>
      <dgm:t>
        <a:bodyPr/>
        <a:lstStyle/>
        <a:p>
          <a:r>
            <a:rPr lang="ru-RU" sz="4000" b="1" dirty="0" smtClean="0"/>
            <a:t>«Попробуй»</a:t>
          </a:r>
          <a:endParaRPr lang="ru-RU" sz="4000" b="1" dirty="0"/>
        </a:p>
      </dgm:t>
    </dgm:pt>
    <dgm:pt modelId="{FFECFD72-6B03-4B53-9A69-F05141038C01}" type="parTrans" cxnId="{C476324D-0591-4526-A2EA-A2B603800677}">
      <dgm:prSet/>
      <dgm:spPr/>
      <dgm:t>
        <a:bodyPr/>
        <a:lstStyle/>
        <a:p>
          <a:endParaRPr lang="ru-RU" sz="4000" b="1"/>
        </a:p>
      </dgm:t>
    </dgm:pt>
    <dgm:pt modelId="{6B182D38-CAB1-4EE5-8C83-49F8B31D75F3}" type="sibTrans" cxnId="{C476324D-0591-4526-A2EA-A2B603800677}">
      <dgm:prSet/>
      <dgm:spPr/>
      <dgm:t>
        <a:bodyPr/>
        <a:lstStyle/>
        <a:p>
          <a:endParaRPr lang="ru-RU" sz="4000" b="1"/>
        </a:p>
      </dgm:t>
    </dgm:pt>
    <dgm:pt modelId="{5E9E1D54-0CBC-47FB-90A5-FDA0091A6E22}" type="pres">
      <dgm:prSet presAssocID="{E04B0D9D-6AEF-4F72-AB7C-814472C6F96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C0531C7-EDF7-4BF4-B5D7-1E7F695A366D}" type="pres">
      <dgm:prSet presAssocID="{D26FDF2A-E572-4C26-9CA5-D4C34F76294B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E13C1-4D11-4C82-A234-919530D21844}" type="pres">
      <dgm:prSet presAssocID="{D26FDF2A-E572-4C26-9CA5-D4C34F76294B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FFA63-A528-40C4-9B50-58676F921976}" type="pres">
      <dgm:prSet presAssocID="{D26FDF2A-E572-4C26-9CA5-D4C34F76294B}" presName="accentShape_1" presStyleCnt="0"/>
      <dgm:spPr/>
    </dgm:pt>
    <dgm:pt modelId="{391C4E59-EBB5-446A-A916-23128B7B4ACD}" type="pres">
      <dgm:prSet presAssocID="{D26FDF2A-E572-4C26-9CA5-D4C34F76294B}" presName="imageRepeatNode" presStyleLbl="node1" presStyleIdx="0" presStyleCnt="3" custAng="0" custScaleX="94895" custScaleY="97916" custLinFactNeighborX="1016" custLinFactNeighborY="1524"/>
      <dgm:spPr/>
      <dgm:t>
        <a:bodyPr/>
        <a:lstStyle/>
        <a:p>
          <a:endParaRPr lang="ru-RU"/>
        </a:p>
      </dgm:t>
    </dgm:pt>
    <dgm:pt modelId="{F2E84089-2AF7-4671-9256-65B0B0C34FCD}" type="pres">
      <dgm:prSet presAssocID="{616123FA-8039-484A-821F-087A6CDD3F23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4D475-9A2C-4F51-9F92-17845C90B3F9}" type="pres">
      <dgm:prSet presAssocID="{616123FA-8039-484A-821F-087A6CDD3F23}" presName="childText_2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DFEEB-4BEB-4904-940E-B3AF2C7AE631}" type="pres">
      <dgm:prSet presAssocID="{616123FA-8039-484A-821F-087A6CDD3F23}" presName="accentShape_2" presStyleCnt="0"/>
      <dgm:spPr/>
    </dgm:pt>
    <dgm:pt modelId="{D8E3FAA1-C108-424C-A3D0-F439D53CC97C}" type="pres">
      <dgm:prSet presAssocID="{616123FA-8039-484A-821F-087A6CDD3F23}" presName="imageRepeatNode" presStyleLbl="node1" presStyleIdx="1" presStyleCnt="3"/>
      <dgm:spPr/>
      <dgm:t>
        <a:bodyPr/>
        <a:lstStyle/>
        <a:p>
          <a:endParaRPr lang="ru-RU"/>
        </a:p>
      </dgm:t>
    </dgm:pt>
    <dgm:pt modelId="{11204A68-5EF1-49DE-8266-14736994996D}" type="pres">
      <dgm:prSet presAssocID="{9518C787-B1C5-4A96-B965-0C3D9783FA88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84A76-D5E4-4744-B826-32336678E698}" type="pres">
      <dgm:prSet presAssocID="{9518C787-B1C5-4A96-B965-0C3D9783FA88}" presName="childText_3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7AD15-7DDF-4C6F-8B54-F8768D33CC35}" type="pres">
      <dgm:prSet presAssocID="{9518C787-B1C5-4A96-B965-0C3D9783FA88}" presName="accentShape_3" presStyleCnt="0"/>
      <dgm:spPr/>
    </dgm:pt>
    <dgm:pt modelId="{BA96422B-8CED-46B6-B9DA-3746928A053B}" type="pres">
      <dgm:prSet presAssocID="{9518C787-B1C5-4A96-B965-0C3D9783FA88}" presName="imageRepeatNode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20FEFD66-37C4-4AD1-A1A2-C4435600BDDE}" type="presOf" srcId="{D26FDF2A-E572-4C26-9CA5-D4C34F76294B}" destId="{391C4E59-EBB5-446A-A916-23128B7B4ACD}" srcOrd="1" destOrd="0" presId="urn:microsoft.com/office/officeart/2009/3/layout/BlockDescendingList"/>
    <dgm:cxn modelId="{68339606-C535-48BA-B98B-F9E68C523077}" type="presOf" srcId="{9518C787-B1C5-4A96-B965-0C3D9783FA88}" destId="{BA96422B-8CED-46B6-B9DA-3746928A053B}" srcOrd="1" destOrd="0" presId="urn:microsoft.com/office/officeart/2009/3/layout/BlockDescendingList"/>
    <dgm:cxn modelId="{1F4AA08F-BF13-4203-8C1D-1DF1656FB4F1}" type="presOf" srcId="{D26FDF2A-E572-4C26-9CA5-D4C34F76294B}" destId="{FC0531C7-EDF7-4BF4-B5D7-1E7F695A366D}" srcOrd="0" destOrd="0" presId="urn:microsoft.com/office/officeart/2009/3/layout/BlockDescendingList"/>
    <dgm:cxn modelId="{6FC48C0E-0C0F-47EB-97C4-E8BA577F69DF}" type="presOf" srcId="{E04B0D9D-6AEF-4F72-AB7C-814472C6F962}" destId="{5E9E1D54-0CBC-47FB-90A5-FDA0091A6E22}" srcOrd="0" destOrd="0" presId="urn:microsoft.com/office/officeart/2009/3/layout/BlockDescendingList"/>
    <dgm:cxn modelId="{C476324D-0591-4526-A2EA-A2B603800677}" srcId="{E04B0D9D-6AEF-4F72-AB7C-814472C6F962}" destId="{9518C787-B1C5-4A96-B965-0C3D9783FA88}" srcOrd="2" destOrd="0" parTransId="{FFECFD72-6B03-4B53-9A69-F05141038C01}" sibTransId="{6B182D38-CAB1-4EE5-8C83-49F8B31D75F3}"/>
    <dgm:cxn modelId="{00FCDC8B-38D8-4CA9-BFA5-9C0BAB0C356D}" type="presOf" srcId="{616123FA-8039-484A-821F-087A6CDD3F23}" destId="{F2E84089-2AF7-4671-9256-65B0B0C34FCD}" srcOrd="0" destOrd="0" presId="urn:microsoft.com/office/officeart/2009/3/layout/BlockDescendingList"/>
    <dgm:cxn modelId="{189BB760-21A1-40A6-BD24-E947484C88F8}" srcId="{E04B0D9D-6AEF-4F72-AB7C-814472C6F962}" destId="{D26FDF2A-E572-4C26-9CA5-D4C34F76294B}" srcOrd="0" destOrd="0" parTransId="{9AF5FB14-B17A-46D1-84DA-B77077030D2B}" sibTransId="{A9BFB7C2-B1DA-4C59-A51D-6C7D223CD533}"/>
    <dgm:cxn modelId="{CD5FB1AE-7F36-44DC-9F87-40DFFBD0981B}" type="presOf" srcId="{616123FA-8039-484A-821F-087A6CDD3F23}" destId="{D8E3FAA1-C108-424C-A3D0-F439D53CC97C}" srcOrd="1" destOrd="0" presId="urn:microsoft.com/office/officeart/2009/3/layout/BlockDescendingList"/>
    <dgm:cxn modelId="{AA78CA05-79BE-40D7-A921-14F84434E9FB}" srcId="{E04B0D9D-6AEF-4F72-AB7C-814472C6F962}" destId="{616123FA-8039-484A-821F-087A6CDD3F23}" srcOrd="1" destOrd="0" parTransId="{1855FC0E-7AAB-4D14-8729-D251368FCB0F}" sibTransId="{6BB681BF-0598-4096-8D46-BBCFE9A6B94C}"/>
    <dgm:cxn modelId="{88A21205-60B0-4226-A246-D7A2EC267B2E}" type="presOf" srcId="{9518C787-B1C5-4A96-B965-0C3D9783FA88}" destId="{11204A68-5EF1-49DE-8266-14736994996D}" srcOrd="0" destOrd="0" presId="urn:microsoft.com/office/officeart/2009/3/layout/BlockDescendingList"/>
    <dgm:cxn modelId="{6CD689FD-06E6-474C-B9F2-7EC3712D5305}" type="presParOf" srcId="{5E9E1D54-0CBC-47FB-90A5-FDA0091A6E22}" destId="{FC0531C7-EDF7-4BF4-B5D7-1E7F695A366D}" srcOrd="0" destOrd="0" presId="urn:microsoft.com/office/officeart/2009/3/layout/BlockDescendingList"/>
    <dgm:cxn modelId="{7152206A-DA6E-4D16-B5D1-9F2AA99802D8}" type="presParOf" srcId="{5E9E1D54-0CBC-47FB-90A5-FDA0091A6E22}" destId="{6B4E13C1-4D11-4C82-A234-919530D21844}" srcOrd="1" destOrd="0" presId="urn:microsoft.com/office/officeart/2009/3/layout/BlockDescendingList"/>
    <dgm:cxn modelId="{5E2BD5E5-5DFE-4D64-BB51-9869F167C589}" type="presParOf" srcId="{5E9E1D54-0CBC-47FB-90A5-FDA0091A6E22}" destId="{58AFFA63-A528-40C4-9B50-58676F921976}" srcOrd="2" destOrd="0" presId="urn:microsoft.com/office/officeart/2009/3/layout/BlockDescendingList"/>
    <dgm:cxn modelId="{BA9A63AB-B43B-47AC-9D55-215B7D2049EA}" type="presParOf" srcId="{58AFFA63-A528-40C4-9B50-58676F921976}" destId="{391C4E59-EBB5-446A-A916-23128B7B4ACD}" srcOrd="0" destOrd="0" presId="urn:microsoft.com/office/officeart/2009/3/layout/BlockDescendingList"/>
    <dgm:cxn modelId="{BE5B7B54-9E85-4227-A510-3DF7C8E6EB4C}" type="presParOf" srcId="{5E9E1D54-0CBC-47FB-90A5-FDA0091A6E22}" destId="{F2E84089-2AF7-4671-9256-65B0B0C34FCD}" srcOrd="3" destOrd="0" presId="urn:microsoft.com/office/officeart/2009/3/layout/BlockDescendingList"/>
    <dgm:cxn modelId="{D76B5852-714C-495C-9109-F5A6A2854F1C}" type="presParOf" srcId="{5E9E1D54-0CBC-47FB-90A5-FDA0091A6E22}" destId="{65E4D475-9A2C-4F51-9F92-17845C90B3F9}" srcOrd="4" destOrd="0" presId="urn:microsoft.com/office/officeart/2009/3/layout/BlockDescendingList"/>
    <dgm:cxn modelId="{85DE39AF-3D2E-4536-8DF9-0E751B735833}" type="presParOf" srcId="{5E9E1D54-0CBC-47FB-90A5-FDA0091A6E22}" destId="{BCFDFEEB-4BEB-4904-940E-B3AF2C7AE631}" srcOrd="5" destOrd="0" presId="urn:microsoft.com/office/officeart/2009/3/layout/BlockDescendingList"/>
    <dgm:cxn modelId="{E15E0E19-CA70-41C8-8962-7E05C3FE0862}" type="presParOf" srcId="{BCFDFEEB-4BEB-4904-940E-B3AF2C7AE631}" destId="{D8E3FAA1-C108-424C-A3D0-F439D53CC97C}" srcOrd="0" destOrd="0" presId="urn:microsoft.com/office/officeart/2009/3/layout/BlockDescendingList"/>
    <dgm:cxn modelId="{106989EC-56D7-4DBC-950D-A7B29964D6B3}" type="presParOf" srcId="{5E9E1D54-0CBC-47FB-90A5-FDA0091A6E22}" destId="{11204A68-5EF1-49DE-8266-14736994996D}" srcOrd="6" destOrd="0" presId="urn:microsoft.com/office/officeart/2009/3/layout/BlockDescendingList"/>
    <dgm:cxn modelId="{2D50E605-2FFD-4409-8896-1D3C5D99F986}" type="presParOf" srcId="{5E9E1D54-0CBC-47FB-90A5-FDA0091A6E22}" destId="{B2E84A76-D5E4-4744-B826-32336678E698}" srcOrd="7" destOrd="0" presId="urn:microsoft.com/office/officeart/2009/3/layout/BlockDescendingList"/>
    <dgm:cxn modelId="{25EC7915-0F93-406F-A220-542A3755D37D}" type="presParOf" srcId="{5E9E1D54-0CBC-47FB-90A5-FDA0091A6E22}" destId="{3727AD15-7DDF-4C6F-8B54-F8768D33CC35}" srcOrd="8" destOrd="0" presId="urn:microsoft.com/office/officeart/2009/3/layout/BlockDescendingList"/>
    <dgm:cxn modelId="{DC55F5C2-761B-419E-B7E5-5A546C2319A0}" type="presParOf" srcId="{3727AD15-7DDF-4C6F-8B54-F8768D33CC35}" destId="{BA96422B-8CED-46B6-B9DA-3746928A053B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978DE8-D458-400C-809A-5D8C08854FC0}" type="doc">
      <dgm:prSet loTypeId="urn:microsoft.com/office/officeart/2005/8/layout/hProcess9" loCatId="process" qsTypeId="urn:microsoft.com/office/officeart/2005/8/quickstyle/3d7" qsCatId="3D" csTypeId="urn:microsoft.com/office/officeart/2005/8/colors/colorful1" csCatId="colorful" phldr="1"/>
      <dgm:spPr/>
    </dgm:pt>
    <dgm:pt modelId="{08B8FDA2-DD52-4DD2-B826-14B881339E04}">
      <dgm:prSet phldrT="[Текст]"/>
      <dgm:spPr/>
      <dgm:t>
        <a:bodyPr/>
        <a:lstStyle/>
        <a:p>
          <a:r>
            <a:rPr lang="ru-RU" b="1" smtClean="0">
              <a:effectLst/>
            </a:rPr>
            <a:t>Определение потребностей и интересов коллектива</a:t>
          </a:r>
          <a:endParaRPr lang="ru-RU" b="1" dirty="0">
            <a:effectLst/>
          </a:endParaRPr>
        </a:p>
      </dgm:t>
    </dgm:pt>
    <dgm:pt modelId="{F8F263CA-0DF8-470E-A38E-652F173B664F}" type="parTrans" cxnId="{7B489427-7FED-4835-8AB8-C622331E9A9B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1845BF09-E478-4DE0-8872-37FB5258355C}" type="sibTrans" cxnId="{7B489427-7FED-4835-8AB8-C622331E9A9B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7C37C456-8375-4017-A7D6-6C905FB74A24}">
      <dgm:prSet phldrT="[Текст]"/>
      <dgm:spPr/>
      <dgm:t>
        <a:bodyPr/>
        <a:lstStyle/>
        <a:p>
          <a:r>
            <a:rPr lang="ru-RU" b="1" smtClean="0">
              <a:effectLst/>
            </a:rPr>
            <a:t>Формирование базы опций по направлениям</a:t>
          </a:r>
          <a:endParaRPr lang="ru-RU" b="1" dirty="0">
            <a:effectLst/>
          </a:endParaRPr>
        </a:p>
      </dgm:t>
    </dgm:pt>
    <dgm:pt modelId="{5E62527B-F1C0-4540-8CEB-E61387C032DA}" type="parTrans" cxnId="{91D31F45-3718-4746-A207-A4EBE89BD09E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B4802644-793C-4A5B-99CF-ACEC4D458A27}" type="sibTrans" cxnId="{91D31F45-3718-4746-A207-A4EBE89BD09E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91D95E9C-9C1C-42E6-9664-C52B481C5D06}">
      <dgm:prSet phldrT="[Текст]"/>
      <dgm:spPr/>
      <dgm:t>
        <a:bodyPr/>
        <a:lstStyle/>
        <a:p>
          <a:r>
            <a:rPr lang="ru-RU" b="1" dirty="0" smtClean="0">
              <a:effectLst/>
            </a:rPr>
            <a:t>Формирование </a:t>
          </a:r>
          <a:r>
            <a:rPr lang="ru-RU" b="1" dirty="0" smtClean="0">
              <a:effectLst/>
            </a:rPr>
            <a:t>тарифов</a:t>
          </a:r>
          <a:endParaRPr lang="ru-RU" b="1" dirty="0">
            <a:effectLst/>
          </a:endParaRPr>
        </a:p>
      </dgm:t>
    </dgm:pt>
    <dgm:pt modelId="{9DD492A5-5AF0-4104-8676-0361B553C343}" type="parTrans" cxnId="{96227F77-6102-40CC-8E68-4509BDF1F446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A1658DD0-375D-492A-BE95-BF0D3DB80AC9}" type="sibTrans" cxnId="{96227F77-6102-40CC-8E68-4509BDF1F446}">
      <dgm:prSet/>
      <dgm:spPr/>
      <dgm:t>
        <a:bodyPr/>
        <a:lstStyle/>
        <a:p>
          <a:endParaRPr lang="ru-RU" b="1">
            <a:solidFill>
              <a:schemeClr val="tx1"/>
            </a:solidFill>
            <a:effectLst/>
          </a:endParaRPr>
        </a:p>
      </dgm:t>
    </dgm:pt>
    <dgm:pt modelId="{8D029F75-F92E-47DF-B31B-EC986D0DD5E7}" type="pres">
      <dgm:prSet presAssocID="{A7978DE8-D458-400C-809A-5D8C08854FC0}" presName="CompostProcess" presStyleCnt="0">
        <dgm:presLayoutVars>
          <dgm:dir/>
          <dgm:resizeHandles val="exact"/>
        </dgm:presLayoutVars>
      </dgm:prSet>
      <dgm:spPr/>
    </dgm:pt>
    <dgm:pt modelId="{BD03A852-889A-4C41-BF36-FB378B3A436A}" type="pres">
      <dgm:prSet presAssocID="{A7978DE8-D458-400C-809A-5D8C08854FC0}" presName="arrow" presStyleLbl="bgShp" presStyleIdx="0" presStyleCnt="1"/>
      <dgm:spPr/>
    </dgm:pt>
    <dgm:pt modelId="{892A1EC9-23F2-45EB-9B52-F5A56A819C93}" type="pres">
      <dgm:prSet presAssocID="{A7978DE8-D458-400C-809A-5D8C08854FC0}" presName="linearProcess" presStyleCnt="0"/>
      <dgm:spPr/>
    </dgm:pt>
    <dgm:pt modelId="{6E04F0EC-F7FE-47D0-A56D-082FFF3A9D40}" type="pres">
      <dgm:prSet presAssocID="{08B8FDA2-DD52-4DD2-B826-14B881339E0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52F56-9885-4F77-9E60-0FFBB22A6F90}" type="pres">
      <dgm:prSet presAssocID="{1845BF09-E478-4DE0-8872-37FB5258355C}" presName="sibTrans" presStyleCnt="0"/>
      <dgm:spPr/>
    </dgm:pt>
    <dgm:pt modelId="{265DC21F-20A6-4682-B951-15801F170EA8}" type="pres">
      <dgm:prSet presAssocID="{7C37C456-8375-4017-A7D6-6C905FB74A2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72959-2C00-40C6-9509-B3EFD1657B29}" type="pres">
      <dgm:prSet presAssocID="{B4802644-793C-4A5B-99CF-ACEC4D458A27}" presName="sibTrans" presStyleCnt="0"/>
      <dgm:spPr/>
    </dgm:pt>
    <dgm:pt modelId="{D1B499A4-6D53-4769-A2AF-BCCF0B29D777}" type="pres">
      <dgm:prSet presAssocID="{91D95E9C-9C1C-42E6-9664-C52B481C5D0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1C3A4B-7C1F-4D93-96A0-00AFFC4E4FA6}" type="presOf" srcId="{A7978DE8-D458-400C-809A-5D8C08854FC0}" destId="{8D029F75-F92E-47DF-B31B-EC986D0DD5E7}" srcOrd="0" destOrd="0" presId="urn:microsoft.com/office/officeart/2005/8/layout/hProcess9"/>
    <dgm:cxn modelId="{C138AC0F-A2C5-4B8F-917D-CB5D0F0B3CEA}" type="presOf" srcId="{91D95E9C-9C1C-42E6-9664-C52B481C5D06}" destId="{D1B499A4-6D53-4769-A2AF-BCCF0B29D777}" srcOrd="0" destOrd="0" presId="urn:microsoft.com/office/officeart/2005/8/layout/hProcess9"/>
    <dgm:cxn modelId="{7B489427-7FED-4835-8AB8-C622331E9A9B}" srcId="{A7978DE8-D458-400C-809A-5D8C08854FC0}" destId="{08B8FDA2-DD52-4DD2-B826-14B881339E04}" srcOrd="0" destOrd="0" parTransId="{F8F263CA-0DF8-470E-A38E-652F173B664F}" sibTransId="{1845BF09-E478-4DE0-8872-37FB5258355C}"/>
    <dgm:cxn modelId="{3680C2C2-DF9F-40F7-9191-9D12B5F014A1}" type="presOf" srcId="{7C37C456-8375-4017-A7D6-6C905FB74A24}" destId="{265DC21F-20A6-4682-B951-15801F170EA8}" srcOrd="0" destOrd="0" presId="urn:microsoft.com/office/officeart/2005/8/layout/hProcess9"/>
    <dgm:cxn modelId="{0F3AFD79-4256-43DD-B2C4-F7D86DB6E17A}" type="presOf" srcId="{08B8FDA2-DD52-4DD2-B826-14B881339E04}" destId="{6E04F0EC-F7FE-47D0-A56D-082FFF3A9D40}" srcOrd="0" destOrd="0" presId="urn:microsoft.com/office/officeart/2005/8/layout/hProcess9"/>
    <dgm:cxn modelId="{91D31F45-3718-4746-A207-A4EBE89BD09E}" srcId="{A7978DE8-D458-400C-809A-5D8C08854FC0}" destId="{7C37C456-8375-4017-A7D6-6C905FB74A24}" srcOrd="1" destOrd="0" parTransId="{5E62527B-F1C0-4540-8CEB-E61387C032DA}" sibTransId="{B4802644-793C-4A5B-99CF-ACEC4D458A27}"/>
    <dgm:cxn modelId="{96227F77-6102-40CC-8E68-4509BDF1F446}" srcId="{A7978DE8-D458-400C-809A-5D8C08854FC0}" destId="{91D95E9C-9C1C-42E6-9664-C52B481C5D06}" srcOrd="2" destOrd="0" parTransId="{9DD492A5-5AF0-4104-8676-0361B553C343}" sibTransId="{A1658DD0-375D-492A-BE95-BF0D3DB80AC9}"/>
    <dgm:cxn modelId="{6D5E5F26-7F5C-418D-97DB-5BA28923CB5F}" type="presParOf" srcId="{8D029F75-F92E-47DF-B31B-EC986D0DD5E7}" destId="{BD03A852-889A-4C41-BF36-FB378B3A436A}" srcOrd="0" destOrd="0" presId="urn:microsoft.com/office/officeart/2005/8/layout/hProcess9"/>
    <dgm:cxn modelId="{C5360F47-B1D3-4CB0-9C31-41A47B189454}" type="presParOf" srcId="{8D029F75-F92E-47DF-B31B-EC986D0DD5E7}" destId="{892A1EC9-23F2-45EB-9B52-F5A56A819C93}" srcOrd="1" destOrd="0" presId="urn:microsoft.com/office/officeart/2005/8/layout/hProcess9"/>
    <dgm:cxn modelId="{9D75BD95-FD85-416C-9D98-0D560C30C5B2}" type="presParOf" srcId="{892A1EC9-23F2-45EB-9B52-F5A56A819C93}" destId="{6E04F0EC-F7FE-47D0-A56D-082FFF3A9D40}" srcOrd="0" destOrd="0" presId="urn:microsoft.com/office/officeart/2005/8/layout/hProcess9"/>
    <dgm:cxn modelId="{223038C8-43FA-4A0B-9DC7-3663BBD0C000}" type="presParOf" srcId="{892A1EC9-23F2-45EB-9B52-F5A56A819C93}" destId="{A0252F56-9885-4F77-9E60-0FFBB22A6F90}" srcOrd="1" destOrd="0" presId="urn:microsoft.com/office/officeart/2005/8/layout/hProcess9"/>
    <dgm:cxn modelId="{FF86B562-B499-4498-8D73-9B363E10D673}" type="presParOf" srcId="{892A1EC9-23F2-45EB-9B52-F5A56A819C93}" destId="{265DC21F-20A6-4682-B951-15801F170EA8}" srcOrd="2" destOrd="0" presId="urn:microsoft.com/office/officeart/2005/8/layout/hProcess9"/>
    <dgm:cxn modelId="{0F67A4D4-C6C7-40E4-8732-5D371C6B22BC}" type="presParOf" srcId="{892A1EC9-23F2-45EB-9B52-F5A56A819C93}" destId="{5A072959-2C00-40C6-9509-B3EFD1657B29}" srcOrd="3" destOrd="0" presId="urn:microsoft.com/office/officeart/2005/8/layout/hProcess9"/>
    <dgm:cxn modelId="{ED3087DF-48C1-41A9-A6E1-7B6AB43C91F7}" type="presParOf" srcId="{892A1EC9-23F2-45EB-9B52-F5A56A819C93}" destId="{D1B499A4-6D53-4769-A2AF-BCCF0B29D77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772E9F-5D35-404B-BF5C-62C113701B54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ABBB3B8-AFFE-457B-B6D0-BB2FA40BF395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«Попробуй»</a:t>
          </a:r>
          <a:endParaRPr lang="ru-RU" sz="4000" b="1" dirty="0">
            <a:solidFill>
              <a:schemeClr val="tx1"/>
            </a:solidFill>
          </a:endParaRPr>
        </a:p>
      </dgm:t>
    </dgm:pt>
    <dgm:pt modelId="{294690F9-F4F5-467A-AC73-BF7F493BBC24}" type="parTrans" cxnId="{7B97196E-B29A-42E7-B2BE-4B4AFF0D5353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DC7A3F12-DCCB-406F-9F6D-4E727CC49D8A}" type="sibTrans" cxnId="{7B97196E-B29A-42E7-B2BE-4B4AFF0D5353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652225F8-6E1E-4B98-A201-97B700C979D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4 направления по  2 опции;</a:t>
          </a:r>
          <a:endParaRPr lang="ru-RU" sz="3600" b="1" dirty="0">
            <a:solidFill>
              <a:schemeClr val="tx1"/>
            </a:solidFill>
          </a:endParaRPr>
        </a:p>
      </dgm:t>
    </dgm:pt>
    <dgm:pt modelId="{F90CFF05-231E-40CC-BA60-F8DC53C7C919}" type="parTrans" cxnId="{8A160DB8-00C2-4060-BA94-2C2893DAD572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3AE9AA2C-EFC1-4A1C-A36E-EB49BDA4D9F5}" type="sibTrans" cxnId="{8A160DB8-00C2-4060-BA94-2C2893DAD572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E005E154-5B0A-425F-B13F-C86FA2B56FB0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«Почувствуй»</a:t>
          </a:r>
          <a:endParaRPr lang="ru-RU" sz="4000" b="1" dirty="0">
            <a:solidFill>
              <a:schemeClr val="tx1"/>
            </a:solidFill>
          </a:endParaRPr>
        </a:p>
      </dgm:t>
    </dgm:pt>
    <dgm:pt modelId="{7C0184BF-BAD3-4A04-878E-317A57F41BBD}" type="parTrans" cxnId="{0307122D-5983-4937-B5A3-4F4BE3D0F1F1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88D25BB2-3682-4E51-B1C8-77242FB7F65E}" type="sibTrans" cxnId="{0307122D-5983-4937-B5A3-4F4BE3D0F1F1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AE5D0D36-1716-4531-B5AE-2CC8E3D610D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3 направления по    </a:t>
          </a:r>
          <a:r>
            <a:rPr lang="en-US" sz="3600" b="1" dirty="0" smtClean="0">
              <a:solidFill>
                <a:schemeClr val="tx1"/>
              </a:solidFill>
            </a:rPr>
            <a:t>1</a:t>
          </a:r>
          <a:r>
            <a:rPr lang="ru-RU" sz="3600" b="1" dirty="0" smtClean="0">
              <a:solidFill>
                <a:schemeClr val="tx1"/>
              </a:solidFill>
            </a:rPr>
            <a:t> </a:t>
          </a:r>
          <a:r>
            <a:rPr lang="ru-RU" sz="3600" b="1" dirty="0" smtClean="0">
              <a:solidFill>
                <a:schemeClr val="tx1"/>
              </a:solidFill>
            </a:rPr>
            <a:t>опции;</a:t>
          </a:r>
          <a:endParaRPr lang="ru-RU" sz="3600" b="1" dirty="0">
            <a:solidFill>
              <a:schemeClr val="tx1"/>
            </a:solidFill>
          </a:endParaRPr>
        </a:p>
      </dgm:t>
    </dgm:pt>
    <dgm:pt modelId="{E809E1E0-7062-4F6E-BE15-46EC50CB4DC5}" type="parTrans" cxnId="{1BDFD31B-DE8E-46AC-A674-C1925144C582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9553E05C-1ED2-43FB-8814-86263CA8B520}" type="sibTrans" cxnId="{1BDFD31B-DE8E-46AC-A674-C1925144C582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787E8C72-5E28-455A-A569-8B5740E6ED10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«Развивайся»</a:t>
          </a:r>
          <a:endParaRPr lang="ru-RU" sz="4000" b="1" dirty="0">
            <a:solidFill>
              <a:schemeClr val="tx1"/>
            </a:solidFill>
          </a:endParaRPr>
        </a:p>
      </dgm:t>
    </dgm:pt>
    <dgm:pt modelId="{C1EB8434-84D3-469D-86E9-57283585816C}" type="parTrans" cxnId="{5D8B7468-33ED-4E04-A649-ED789439D206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7712840D-F5EB-4516-91FB-1B2649A4F5D6}" type="sibTrans" cxnId="{5D8B7468-33ED-4E04-A649-ED789439D206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6D428107-A740-4DAD-8E95-6FEBE7FF8853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2 направления по 1 опции;</a:t>
          </a:r>
          <a:endParaRPr lang="ru-RU" sz="3600" b="1" dirty="0">
            <a:solidFill>
              <a:schemeClr val="tx1"/>
            </a:solidFill>
          </a:endParaRPr>
        </a:p>
      </dgm:t>
    </dgm:pt>
    <dgm:pt modelId="{F932C689-A762-4747-AD30-99908E365775}" type="parTrans" cxnId="{3E63DDFA-C249-4A81-AC54-B7D74AB7B27B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964BFA77-83AC-4068-B678-5EDED2A87058}" type="sibTrans" cxnId="{3E63DDFA-C249-4A81-AC54-B7D74AB7B27B}">
      <dgm:prSet/>
      <dgm:spPr/>
      <dgm:t>
        <a:bodyPr/>
        <a:lstStyle/>
        <a:p>
          <a:endParaRPr lang="ru-RU" sz="4000" b="1">
            <a:solidFill>
              <a:schemeClr val="tx1"/>
            </a:solidFill>
          </a:endParaRPr>
        </a:p>
      </dgm:t>
    </dgm:pt>
    <dgm:pt modelId="{7CD4F2E6-9A52-4CA9-8DE1-399DB18ED1F4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Срок 1 месяц.</a:t>
          </a:r>
          <a:endParaRPr lang="ru-RU" sz="3600" b="1" dirty="0">
            <a:solidFill>
              <a:schemeClr val="tx1"/>
            </a:solidFill>
          </a:endParaRPr>
        </a:p>
      </dgm:t>
    </dgm:pt>
    <dgm:pt modelId="{0B499DDD-37AA-42D0-A391-0606B3F8DE3A}" type="parTrans" cxnId="{68237057-280D-4C6C-8F12-BBF211D9A967}">
      <dgm:prSet/>
      <dgm:spPr/>
      <dgm:t>
        <a:bodyPr/>
        <a:lstStyle/>
        <a:p>
          <a:endParaRPr lang="ru-RU"/>
        </a:p>
      </dgm:t>
    </dgm:pt>
    <dgm:pt modelId="{D9E7EC7F-3BFB-4D5D-BBB2-0C7FF1FAFB72}" type="sibTrans" cxnId="{68237057-280D-4C6C-8F12-BBF211D9A967}">
      <dgm:prSet/>
      <dgm:spPr/>
      <dgm:t>
        <a:bodyPr/>
        <a:lstStyle/>
        <a:p>
          <a:endParaRPr lang="ru-RU"/>
        </a:p>
      </dgm:t>
    </dgm:pt>
    <dgm:pt modelId="{2436F206-721C-49C9-8F48-D5B446F0017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Срок 6 месяцев.</a:t>
          </a:r>
          <a:endParaRPr lang="ru-RU" sz="3600" b="1" dirty="0">
            <a:solidFill>
              <a:schemeClr val="tx1"/>
            </a:solidFill>
          </a:endParaRPr>
        </a:p>
      </dgm:t>
    </dgm:pt>
    <dgm:pt modelId="{25934E2E-BC67-47F0-B80E-C68145DAF97A}" type="parTrans" cxnId="{FF895196-D5B2-4EA7-9306-6BA8CA87CBAC}">
      <dgm:prSet/>
      <dgm:spPr/>
      <dgm:t>
        <a:bodyPr/>
        <a:lstStyle/>
        <a:p>
          <a:endParaRPr lang="ru-RU"/>
        </a:p>
      </dgm:t>
    </dgm:pt>
    <dgm:pt modelId="{3FC2CB39-0C19-472F-9E9B-E6B873C1751B}" type="sibTrans" cxnId="{FF895196-D5B2-4EA7-9306-6BA8CA87CBAC}">
      <dgm:prSet/>
      <dgm:spPr/>
      <dgm:t>
        <a:bodyPr/>
        <a:lstStyle/>
        <a:p>
          <a:endParaRPr lang="ru-RU"/>
        </a:p>
      </dgm:t>
    </dgm:pt>
    <dgm:pt modelId="{E6138C16-0F11-4262-AC80-1583824381CD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Срок 1 год.</a:t>
          </a:r>
          <a:endParaRPr lang="ru-RU" sz="3600" b="1" dirty="0">
            <a:solidFill>
              <a:schemeClr val="tx1"/>
            </a:solidFill>
          </a:endParaRPr>
        </a:p>
      </dgm:t>
    </dgm:pt>
    <dgm:pt modelId="{21910CDB-69C8-4636-AAED-164D3410751D}" type="parTrans" cxnId="{21DABC0F-8881-4E21-9771-9ABE26426A6B}">
      <dgm:prSet/>
      <dgm:spPr/>
      <dgm:t>
        <a:bodyPr/>
        <a:lstStyle/>
        <a:p>
          <a:endParaRPr lang="ru-RU"/>
        </a:p>
      </dgm:t>
    </dgm:pt>
    <dgm:pt modelId="{DDB70A53-A004-430E-A9B7-D7ED2787B16F}" type="sibTrans" cxnId="{21DABC0F-8881-4E21-9771-9ABE26426A6B}">
      <dgm:prSet/>
      <dgm:spPr/>
      <dgm:t>
        <a:bodyPr/>
        <a:lstStyle/>
        <a:p>
          <a:endParaRPr lang="ru-RU"/>
        </a:p>
      </dgm:t>
    </dgm:pt>
    <dgm:pt modelId="{E943D20F-B2CE-4B0A-92F6-9BAB8B0959C0}" type="pres">
      <dgm:prSet presAssocID="{71772E9F-5D35-404B-BF5C-62C113701B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2A8E91-511A-44E2-84D5-3D321BA59082}" type="pres">
      <dgm:prSet presAssocID="{0ABBB3B8-AFFE-457B-B6D0-BB2FA40BF395}" presName="composite" presStyleCnt="0"/>
      <dgm:spPr/>
    </dgm:pt>
    <dgm:pt modelId="{9424F16B-C425-4410-AEB6-28A1047D1BF2}" type="pres">
      <dgm:prSet presAssocID="{0ABBB3B8-AFFE-457B-B6D0-BB2FA40BF395}" presName="parentText" presStyleLbl="alignNode1" presStyleIdx="0" presStyleCnt="3" custScaleX="2905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4956B-EF02-4706-B50E-E308AA2527AB}" type="pres">
      <dgm:prSet presAssocID="{0ABBB3B8-AFFE-457B-B6D0-BB2FA40BF395}" presName="descendantText" presStyleLbl="alignAcc1" presStyleIdx="0" presStyleCnt="3" custScaleX="65241" custScaleY="153665" custLinFactNeighborX="1742" custLinFactNeighborY="-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5FBA7-16FA-401F-A451-D0978B7501E6}" type="pres">
      <dgm:prSet presAssocID="{DC7A3F12-DCCB-406F-9F6D-4E727CC49D8A}" presName="sp" presStyleCnt="0"/>
      <dgm:spPr/>
    </dgm:pt>
    <dgm:pt modelId="{D215C637-D57B-4AC2-AF62-B92409E846CC}" type="pres">
      <dgm:prSet presAssocID="{E005E154-5B0A-425F-B13F-C86FA2B56FB0}" presName="composite" presStyleCnt="0"/>
      <dgm:spPr/>
    </dgm:pt>
    <dgm:pt modelId="{F38576BD-3CDB-4B7B-BB7A-0050A7711077}" type="pres">
      <dgm:prSet presAssocID="{E005E154-5B0A-425F-B13F-C86FA2B56FB0}" presName="parentText" presStyleLbl="alignNode1" presStyleIdx="1" presStyleCnt="3" custScaleX="2914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70F03-7E29-486A-B35B-F4C1997F0FAC}" type="pres">
      <dgm:prSet presAssocID="{E005E154-5B0A-425F-B13F-C86FA2B56FB0}" presName="descendantText" presStyleLbl="alignAcc1" presStyleIdx="1" presStyleCnt="3" custScaleX="67006" custScaleY="148874" custLinFactNeighborX="3585" custLinFactNeighborY="-2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B3DF2-1D38-4495-B740-9162E61465F7}" type="pres">
      <dgm:prSet presAssocID="{88D25BB2-3682-4E51-B1C8-77242FB7F65E}" presName="sp" presStyleCnt="0"/>
      <dgm:spPr/>
    </dgm:pt>
    <dgm:pt modelId="{8E2384D0-5430-4E38-A21C-533DE0AAF663}" type="pres">
      <dgm:prSet presAssocID="{787E8C72-5E28-455A-A569-8B5740E6ED10}" presName="composite" presStyleCnt="0"/>
      <dgm:spPr/>
    </dgm:pt>
    <dgm:pt modelId="{6F7A5D24-6B4A-4CA7-B72B-2F7B7DE3DF27}" type="pres">
      <dgm:prSet presAssocID="{787E8C72-5E28-455A-A569-8B5740E6ED10}" presName="parentText" presStyleLbl="alignNode1" presStyleIdx="2" presStyleCnt="3" custScaleX="2871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EF09A-C0EE-4697-8D88-583164033D60}" type="pres">
      <dgm:prSet presAssocID="{787E8C72-5E28-455A-A569-8B5740E6ED10}" presName="descendantText" presStyleLbl="alignAcc1" presStyleIdx="2" presStyleCnt="3" custScaleX="64289" custScaleY="148269" custLinFactNeighborX="1582" custLinFactNeighborY="-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999DE-0A78-484B-ABF7-94A400030A1F}" type="presOf" srcId="{2436F206-721C-49C9-8F48-D5B446F00177}" destId="{76370F03-7E29-486A-B35B-F4C1997F0FAC}" srcOrd="0" destOrd="1" presId="urn:microsoft.com/office/officeart/2005/8/layout/chevron2"/>
    <dgm:cxn modelId="{FF895196-D5B2-4EA7-9306-6BA8CA87CBAC}" srcId="{E005E154-5B0A-425F-B13F-C86FA2B56FB0}" destId="{2436F206-721C-49C9-8F48-D5B446F00177}" srcOrd="1" destOrd="0" parTransId="{25934E2E-BC67-47F0-B80E-C68145DAF97A}" sibTransId="{3FC2CB39-0C19-472F-9E9B-E6B873C1751B}"/>
    <dgm:cxn modelId="{8A160DB8-00C2-4060-BA94-2C2893DAD572}" srcId="{0ABBB3B8-AFFE-457B-B6D0-BB2FA40BF395}" destId="{652225F8-6E1E-4B98-A201-97B700C979D7}" srcOrd="0" destOrd="0" parTransId="{F90CFF05-231E-40CC-BA60-F8DC53C7C919}" sibTransId="{3AE9AA2C-EFC1-4A1C-A36E-EB49BDA4D9F5}"/>
    <dgm:cxn modelId="{C02E3BB7-3797-48AF-A8A4-47FC373CE52A}" type="presOf" srcId="{652225F8-6E1E-4B98-A201-97B700C979D7}" destId="{C284956B-EF02-4706-B50E-E308AA2527AB}" srcOrd="0" destOrd="0" presId="urn:microsoft.com/office/officeart/2005/8/layout/chevron2"/>
    <dgm:cxn modelId="{3E63DDFA-C249-4A81-AC54-B7D74AB7B27B}" srcId="{787E8C72-5E28-455A-A569-8B5740E6ED10}" destId="{6D428107-A740-4DAD-8E95-6FEBE7FF8853}" srcOrd="0" destOrd="0" parTransId="{F932C689-A762-4747-AD30-99908E365775}" sibTransId="{964BFA77-83AC-4068-B678-5EDED2A87058}"/>
    <dgm:cxn modelId="{0307122D-5983-4937-B5A3-4F4BE3D0F1F1}" srcId="{71772E9F-5D35-404B-BF5C-62C113701B54}" destId="{E005E154-5B0A-425F-B13F-C86FA2B56FB0}" srcOrd="1" destOrd="0" parTransId="{7C0184BF-BAD3-4A04-878E-317A57F41BBD}" sibTransId="{88D25BB2-3682-4E51-B1C8-77242FB7F65E}"/>
    <dgm:cxn modelId="{49B0B885-60A7-4470-B42B-A964035E29A1}" type="presOf" srcId="{787E8C72-5E28-455A-A569-8B5740E6ED10}" destId="{6F7A5D24-6B4A-4CA7-B72B-2F7B7DE3DF27}" srcOrd="0" destOrd="0" presId="urn:microsoft.com/office/officeart/2005/8/layout/chevron2"/>
    <dgm:cxn modelId="{7EB84D3A-3835-4239-9C0E-7C5E8A9B746E}" type="presOf" srcId="{71772E9F-5D35-404B-BF5C-62C113701B54}" destId="{E943D20F-B2CE-4B0A-92F6-9BAB8B0959C0}" srcOrd="0" destOrd="0" presId="urn:microsoft.com/office/officeart/2005/8/layout/chevron2"/>
    <dgm:cxn modelId="{8E928C4F-B577-47C4-B6C1-98F89CA52AF5}" type="presOf" srcId="{0ABBB3B8-AFFE-457B-B6D0-BB2FA40BF395}" destId="{9424F16B-C425-4410-AEB6-28A1047D1BF2}" srcOrd="0" destOrd="0" presId="urn:microsoft.com/office/officeart/2005/8/layout/chevron2"/>
    <dgm:cxn modelId="{1BDFD31B-DE8E-46AC-A674-C1925144C582}" srcId="{E005E154-5B0A-425F-B13F-C86FA2B56FB0}" destId="{AE5D0D36-1716-4531-B5AE-2CC8E3D610D7}" srcOrd="0" destOrd="0" parTransId="{E809E1E0-7062-4F6E-BE15-46EC50CB4DC5}" sibTransId="{9553E05C-1ED2-43FB-8814-86263CA8B520}"/>
    <dgm:cxn modelId="{7B97196E-B29A-42E7-B2BE-4B4AFF0D5353}" srcId="{71772E9F-5D35-404B-BF5C-62C113701B54}" destId="{0ABBB3B8-AFFE-457B-B6D0-BB2FA40BF395}" srcOrd="0" destOrd="0" parTransId="{294690F9-F4F5-467A-AC73-BF7F493BBC24}" sibTransId="{DC7A3F12-DCCB-406F-9F6D-4E727CC49D8A}"/>
    <dgm:cxn modelId="{1C0F7F0C-0FBA-434B-AC09-CEB8E9CD69B1}" type="presOf" srcId="{AE5D0D36-1716-4531-B5AE-2CC8E3D610D7}" destId="{76370F03-7E29-486A-B35B-F4C1997F0FAC}" srcOrd="0" destOrd="0" presId="urn:microsoft.com/office/officeart/2005/8/layout/chevron2"/>
    <dgm:cxn modelId="{8026FDF3-3C93-43C4-8033-563298E89004}" type="presOf" srcId="{7CD4F2E6-9A52-4CA9-8DE1-399DB18ED1F4}" destId="{C284956B-EF02-4706-B50E-E308AA2527AB}" srcOrd="0" destOrd="1" presId="urn:microsoft.com/office/officeart/2005/8/layout/chevron2"/>
    <dgm:cxn modelId="{5D8B7468-33ED-4E04-A649-ED789439D206}" srcId="{71772E9F-5D35-404B-BF5C-62C113701B54}" destId="{787E8C72-5E28-455A-A569-8B5740E6ED10}" srcOrd="2" destOrd="0" parTransId="{C1EB8434-84D3-469D-86E9-57283585816C}" sibTransId="{7712840D-F5EB-4516-91FB-1B2649A4F5D6}"/>
    <dgm:cxn modelId="{405C6952-48DF-4D85-B5B2-BE387C1DBF2E}" type="presOf" srcId="{E6138C16-0F11-4262-AC80-1583824381CD}" destId="{8DBEF09A-C0EE-4697-8D88-583164033D60}" srcOrd="0" destOrd="1" presId="urn:microsoft.com/office/officeart/2005/8/layout/chevron2"/>
    <dgm:cxn modelId="{68237057-280D-4C6C-8F12-BBF211D9A967}" srcId="{0ABBB3B8-AFFE-457B-B6D0-BB2FA40BF395}" destId="{7CD4F2E6-9A52-4CA9-8DE1-399DB18ED1F4}" srcOrd="1" destOrd="0" parTransId="{0B499DDD-37AA-42D0-A391-0606B3F8DE3A}" sibTransId="{D9E7EC7F-3BFB-4D5D-BBB2-0C7FF1FAFB72}"/>
    <dgm:cxn modelId="{21DABC0F-8881-4E21-9771-9ABE26426A6B}" srcId="{787E8C72-5E28-455A-A569-8B5740E6ED10}" destId="{E6138C16-0F11-4262-AC80-1583824381CD}" srcOrd="1" destOrd="0" parTransId="{21910CDB-69C8-4636-AAED-164D3410751D}" sibTransId="{DDB70A53-A004-430E-A9B7-D7ED2787B16F}"/>
    <dgm:cxn modelId="{742282BB-881B-4A88-8E29-665F34FB5FED}" type="presOf" srcId="{E005E154-5B0A-425F-B13F-C86FA2B56FB0}" destId="{F38576BD-3CDB-4B7B-BB7A-0050A7711077}" srcOrd="0" destOrd="0" presId="urn:microsoft.com/office/officeart/2005/8/layout/chevron2"/>
    <dgm:cxn modelId="{DE93100E-4E77-429F-A966-91E018FD01B1}" type="presOf" srcId="{6D428107-A740-4DAD-8E95-6FEBE7FF8853}" destId="{8DBEF09A-C0EE-4697-8D88-583164033D60}" srcOrd="0" destOrd="0" presId="urn:microsoft.com/office/officeart/2005/8/layout/chevron2"/>
    <dgm:cxn modelId="{3A2E8BCA-FAE2-4F33-A66E-0B98A7770D11}" type="presParOf" srcId="{E943D20F-B2CE-4B0A-92F6-9BAB8B0959C0}" destId="{9C2A8E91-511A-44E2-84D5-3D321BA59082}" srcOrd="0" destOrd="0" presId="urn:microsoft.com/office/officeart/2005/8/layout/chevron2"/>
    <dgm:cxn modelId="{18B5B158-F116-4859-9A72-D8A44FEEE287}" type="presParOf" srcId="{9C2A8E91-511A-44E2-84D5-3D321BA59082}" destId="{9424F16B-C425-4410-AEB6-28A1047D1BF2}" srcOrd="0" destOrd="0" presId="urn:microsoft.com/office/officeart/2005/8/layout/chevron2"/>
    <dgm:cxn modelId="{E352372E-5B33-4E80-BA44-8E56A5329435}" type="presParOf" srcId="{9C2A8E91-511A-44E2-84D5-3D321BA59082}" destId="{C284956B-EF02-4706-B50E-E308AA2527AB}" srcOrd="1" destOrd="0" presId="urn:microsoft.com/office/officeart/2005/8/layout/chevron2"/>
    <dgm:cxn modelId="{034DDB0B-5717-43D0-B831-6A45DB2810B7}" type="presParOf" srcId="{E943D20F-B2CE-4B0A-92F6-9BAB8B0959C0}" destId="{5495FBA7-16FA-401F-A451-D0978B7501E6}" srcOrd="1" destOrd="0" presId="urn:microsoft.com/office/officeart/2005/8/layout/chevron2"/>
    <dgm:cxn modelId="{42A88EF5-37AB-474A-BAF5-BB5DCD7B5701}" type="presParOf" srcId="{E943D20F-B2CE-4B0A-92F6-9BAB8B0959C0}" destId="{D215C637-D57B-4AC2-AF62-B92409E846CC}" srcOrd="2" destOrd="0" presId="urn:microsoft.com/office/officeart/2005/8/layout/chevron2"/>
    <dgm:cxn modelId="{2A4EC953-0DB5-4BDF-A3A4-FAF335FB15DE}" type="presParOf" srcId="{D215C637-D57B-4AC2-AF62-B92409E846CC}" destId="{F38576BD-3CDB-4B7B-BB7A-0050A7711077}" srcOrd="0" destOrd="0" presId="urn:microsoft.com/office/officeart/2005/8/layout/chevron2"/>
    <dgm:cxn modelId="{BEF06627-E909-41E3-BE88-0F254A8E3CD1}" type="presParOf" srcId="{D215C637-D57B-4AC2-AF62-B92409E846CC}" destId="{76370F03-7E29-486A-B35B-F4C1997F0FAC}" srcOrd="1" destOrd="0" presId="urn:microsoft.com/office/officeart/2005/8/layout/chevron2"/>
    <dgm:cxn modelId="{7F73EF14-BC9D-435B-B68B-AA798595F73D}" type="presParOf" srcId="{E943D20F-B2CE-4B0A-92F6-9BAB8B0959C0}" destId="{7B1B3DF2-1D38-4495-B740-9162E61465F7}" srcOrd="3" destOrd="0" presId="urn:microsoft.com/office/officeart/2005/8/layout/chevron2"/>
    <dgm:cxn modelId="{E7DE4F3A-8EB0-408F-B438-EA8B22C8F41C}" type="presParOf" srcId="{E943D20F-B2CE-4B0A-92F6-9BAB8B0959C0}" destId="{8E2384D0-5430-4E38-A21C-533DE0AAF663}" srcOrd="4" destOrd="0" presId="urn:microsoft.com/office/officeart/2005/8/layout/chevron2"/>
    <dgm:cxn modelId="{E6CBB910-8EBC-4517-9911-BAC88BC73053}" type="presParOf" srcId="{8E2384D0-5430-4E38-A21C-533DE0AAF663}" destId="{6F7A5D24-6B4A-4CA7-B72B-2F7B7DE3DF27}" srcOrd="0" destOrd="0" presId="urn:microsoft.com/office/officeart/2005/8/layout/chevron2"/>
    <dgm:cxn modelId="{BA0FBFD9-CDF1-4F62-B37E-59382A23BEA4}" type="presParOf" srcId="{8E2384D0-5430-4E38-A21C-533DE0AAF663}" destId="{8DBEF09A-C0EE-4697-8D88-583164033D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712A5-B286-4DD1-A910-D05AD83C71BE}" type="doc">
      <dgm:prSet loTypeId="urn:microsoft.com/office/officeart/2005/8/layout/matrix3" loCatId="matrix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B9185CE-8EDC-44CE-B99A-9047C3C60DBA}">
      <dgm:prSet phldrT="[Текст]" custT="1"/>
      <dgm:spPr/>
      <dgm:t>
        <a:bodyPr/>
        <a:lstStyle/>
        <a:p>
          <a:r>
            <a:rPr lang="ru-RU" sz="3200" b="1" dirty="0" smtClean="0"/>
            <a:t>ОО</a:t>
          </a:r>
          <a:endParaRPr lang="ru-RU" sz="3200" b="1" dirty="0"/>
        </a:p>
      </dgm:t>
    </dgm:pt>
    <dgm:pt modelId="{83410BC0-D551-454B-9F77-B59C8A135C9A}" type="parTrans" cxnId="{156CC660-B64D-48E2-A965-79066FA29D9D}">
      <dgm:prSet/>
      <dgm:spPr/>
      <dgm:t>
        <a:bodyPr/>
        <a:lstStyle/>
        <a:p>
          <a:endParaRPr lang="ru-RU" sz="9600" b="1"/>
        </a:p>
      </dgm:t>
    </dgm:pt>
    <dgm:pt modelId="{526D8BAC-7312-4B05-B40B-0BAB3E35EBDB}" type="sibTrans" cxnId="{156CC660-B64D-48E2-A965-79066FA29D9D}">
      <dgm:prSet/>
      <dgm:spPr/>
      <dgm:t>
        <a:bodyPr/>
        <a:lstStyle/>
        <a:p>
          <a:endParaRPr lang="ru-RU" sz="9600" b="1"/>
        </a:p>
      </dgm:t>
    </dgm:pt>
    <dgm:pt modelId="{A9880E5B-52D0-41D6-B1DE-F42EC4899AA7}">
      <dgm:prSet phldrT="[Текст]" custT="1"/>
      <dgm:spPr/>
      <dgm:t>
        <a:bodyPr/>
        <a:lstStyle/>
        <a:p>
          <a:r>
            <a:rPr lang="ru-RU" sz="3200" b="1" dirty="0" smtClean="0"/>
            <a:t>ППО</a:t>
          </a:r>
          <a:endParaRPr lang="ru-RU" sz="3200" b="1" dirty="0"/>
        </a:p>
      </dgm:t>
    </dgm:pt>
    <dgm:pt modelId="{BBE30625-BC2B-44BD-A914-8BE2D15124B1}" type="sibTrans" cxnId="{255E3602-B482-47C1-AD9B-EC112CDB573D}">
      <dgm:prSet/>
      <dgm:spPr/>
      <dgm:t>
        <a:bodyPr/>
        <a:lstStyle/>
        <a:p>
          <a:endParaRPr lang="ru-RU" sz="9600" b="1"/>
        </a:p>
      </dgm:t>
    </dgm:pt>
    <dgm:pt modelId="{222E10C1-5FC4-46D9-BBC7-DF6CC6772725}" type="parTrans" cxnId="{255E3602-B482-47C1-AD9B-EC112CDB573D}">
      <dgm:prSet/>
      <dgm:spPr/>
      <dgm:t>
        <a:bodyPr/>
        <a:lstStyle/>
        <a:p>
          <a:endParaRPr lang="ru-RU" sz="9600" b="1"/>
        </a:p>
      </dgm:t>
    </dgm:pt>
    <dgm:pt modelId="{1461EE75-C9FF-4F41-8434-6C8F7A931919}">
      <dgm:prSet phldrT="[Текст]" custT="1"/>
      <dgm:spPr/>
      <dgm:t>
        <a:bodyPr/>
        <a:lstStyle/>
        <a:p>
          <a:r>
            <a:rPr lang="ru-RU" sz="3200" b="1" dirty="0" smtClean="0"/>
            <a:t>Работник</a:t>
          </a:r>
          <a:endParaRPr lang="ru-RU" sz="3200" b="1" dirty="0"/>
        </a:p>
      </dgm:t>
    </dgm:pt>
    <dgm:pt modelId="{4AC45E05-9389-4087-9F9F-62E4E6EB701C}" type="sibTrans" cxnId="{C95D14B7-335C-4B95-AA69-1EC6CAC9407C}">
      <dgm:prSet/>
      <dgm:spPr/>
      <dgm:t>
        <a:bodyPr/>
        <a:lstStyle/>
        <a:p>
          <a:endParaRPr lang="ru-RU" sz="9600" b="1"/>
        </a:p>
      </dgm:t>
    </dgm:pt>
    <dgm:pt modelId="{295EA17C-A000-4565-A055-10D12521EF50}" type="parTrans" cxnId="{C95D14B7-335C-4B95-AA69-1EC6CAC9407C}">
      <dgm:prSet/>
      <dgm:spPr/>
      <dgm:t>
        <a:bodyPr/>
        <a:lstStyle/>
        <a:p>
          <a:endParaRPr lang="ru-RU" sz="9600" b="1"/>
        </a:p>
      </dgm:t>
    </dgm:pt>
    <dgm:pt modelId="{06EA99F1-A914-43A9-8C18-7E3D0DC10553}">
      <dgm:prSet phldrT="[Текст]" custT="1"/>
      <dgm:spPr/>
      <dgm:t>
        <a:bodyPr/>
        <a:lstStyle/>
        <a:p>
          <a:r>
            <a:rPr lang="ru-RU" sz="3200" b="1" dirty="0" smtClean="0"/>
            <a:t>ОО</a:t>
          </a:r>
          <a:endParaRPr lang="ru-RU" sz="3200" b="1" dirty="0"/>
        </a:p>
      </dgm:t>
    </dgm:pt>
    <dgm:pt modelId="{0DC84C9B-B772-4045-83FB-C611ACCFB0F6}" type="sibTrans" cxnId="{6368CD74-56E9-40C6-923B-095F9161E255}">
      <dgm:prSet/>
      <dgm:spPr/>
      <dgm:t>
        <a:bodyPr/>
        <a:lstStyle/>
        <a:p>
          <a:endParaRPr lang="ru-RU" sz="9600" b="1"/>
        </a:p>
      </dgm:t>
    </dgm:pt>
    <dgm:pt modelId="{49E1B566-21C0-4B8E-A2D5-B5D919A4D309}" type="parTrans" cxnId="{6368CD74-56E9-40C6-923B-095F9161E255}">
      <dgm:prSet/>
      <dgm:spPr/>
      <dgm:t>
        <a:bodyPr/>
        <a:lstStyle/>
        <a:p>
          <a:endParaRPr lang="ru-RU" sz="9600" b="1"/>
        </a:p>
      </dgm:t>
    </dgm:pt>
    <dgm:pt modelId="{AEA9D2B3-12BD-4E6E-936E-1E2DB57C91CB}" type="pres">
      <dgm:prSet presAssocID="{02B712A5-B286-4DD1-A910-D05AD83C71B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E1276-FE5A-42AB-AD1F-C00B43E87665}" type="pres">
      <dgm:prSet presAssocID="{02B712A5-B286-4DD1-A910-D05AD83C71BE}" presName="diamond" presStyleLbl="bgShp" presStyleIdx="0" presStyleCnt="1" custLinFactNeighborX="1406" custLinFactNeighborY="3409"/>
      <dgm:spPr/>
      <dgm:t>
        <a:bodyPr/>
        <a:lstStyle/>
        <a:p>
          <a:endParaRPr lang="ru-RU"/>
        </a:p>
      </dgm:t>
    </dgm:pt>
    <dgm:pt modelId="{D78F94AE-1C93-4DDB-8AFB-D514908FFC4C}" type="pres">
      <dgm:prSet presAssocID="{02B712A5-B286-4DD1-A910-D05AD83C71BE}" presName="quad1" presStyleLbl="node1" presStyleIdx="0" presStyleCnt="4" custFlipVert="1" custScaleX="3147" custScaleY="3452" custLinFactX="102448" custLinFactY="8829" custLinFactNeighborX="2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837B3-BB87-4245-A2C8-1F093947B20B}" type="pres">
      <dgm:prSet presAssocID="{02B712A5-B286-4DD1-A910-D05AD83C71BE}" presName="quad2" presStyleLbl="node1" presStyleIdx="1" presStyleCnt="4" custLinFactX="-6643" custLinFactY="8589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D333B-6179-459B-8054-28DC4AC7D64A}" type="pres">
      <dgm:prSet presAssocID="{02B712A5-B286-4DD1-A910-D05AD83C71BE}" presName="quad3" presStyleLbl="node1" presStyleIdx="2" presStyleCnt="4" custLinFactY="-2273" custLinFactNeighborX="5745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61568-3DC2-405A-AAA1-8F57524678AF}" type="pres">
      <dgm:prSet presAssocID="{02B712A5-B286-4DD1-A910-D05AD83C71B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03070-0D26-4AE6-B02E-7FDA6BEDF2D7}" type="presOf" srcId="{EB9185CE-8EDC-44CE-B99A-9047C3C60DBA}" destId="{D78F94AE-1C93-4DDB-8AFB-D514908FFC4C}" srcOrd="0" destOrd="0" presId="urn:microsoft.com/office/officeart/2005/8/layout/matrix3"/>
    <dgm:cxn modelId="{9E1FB018-C1D6-492A-BCD0-7EF96601071F}" type="presOf" srcId="{A9880E5B-52D0-41D6-B1DE-F42EC4899AA7}" destId="{6D0837B3-BB87-4245-A2C8-1F093947B20B}" srcOrd="0" destOrd="0" presId="urn:microsoft.com/office/officeart/2005/8/layout/matrix3"/>
    <dgm:cxn modelId="{255E3602-B482-47C1-AD9B-EC112CDB573D}" srcId="{02B712A5-B286-4DD1-A910-D05AD83C71BE}" destId="{A9880E5B-52D0-41D6-B1DE-F42EC4899AA7}" srcOrd="1" destOrd="0" parTransId="{222E10C1-5FC4-46D9-BBC7-DF6CC6772725}" sibTransId="{BBE30625-BC2B-44BD-A914-8BE2D15124B1}"/>
    <dgm:cxn modelId="{0F274E56-4C40-490A-A219-0A3435087366}" type="presOf" srcId="{1461EE75-C9FF-4F41-8434-6C8F7A931919}" destId="{DC661568-3DC2-405A-AAA1-8F57524678AF}" srcOrd="0" destOrd="0" presId="urn:microsoft.com/office/officeart/2005/8/layout/matrix3"/>
    <dgm:cxn modelId="{32B54865-AFB2-4937-AA4D-F1A573976A0A}" type="presOf" srcId="{06EA99F1-A914-43A9-8C18-7E3D0DC10553}" destId="{CDCD333B-6179-459B-8054-28DC4AC7D64A}" srcOrd="0" destOrd="0" presId="urn:microsoft.com/office/officeart/2005/8/layout/matrix3"/>
    <dgm:cxn modelId="{6368CD74-56E9-40C6-923B-095F9161E255}" srcId="{02B712A5-B286-4DD1-A910-D05AD83C71BE}" destId="{06EA99F1-A914-43A9-8C18-7E3D0DC10553}" srcOrd="2" destOrd="0" parTransId="{49E1B566-21C0-4B8E-A2D5-B5D919A4D309}" sibTransId="{0DC84C9B-B772-4045-83FB-C611ACCFB0F6}"/>
    <dgm:cxn modelId="{C95D14B7-335C-4B95-AA69-1EC6CAC9407C}" srcId="{02B712A5-B286-4DD1-A910-D05AD83C71BE}" destId="{1461EE75-C9FF-4F41-8434-6C8F7A931919}" srcOrd="3" destOrd="0" parTransId="{295EA17C-A000-4565-A055-10D12521EF50}" sibTransId="{4AC45E05-9389-4087-9F9F-62E4E6EB701C}"/>
    <dgm:cxn modelId="{156CC660-B64D-48E2-A965-79066FA29D9D}" srcId="{02B712A5-B286-4DD1-A910-D05AD83C71BE}" destId="{EB9185CE-8EDC-44CE-B99A-9047C3C60DBA}" srcOrd="0" destOrd="0" parTransId="{83410BC0-D551-454B-9F77-B59C8A135C9A}" sibTransId="{526D8BAC-7312-4B05-B40B-0BAB3E35EBDB}"/>
    <dgm:cxn modelId="{51EC58FB-E00B-43EA-84AC-B8E16D81057B}" type="presOf" srcId="{02B712A5-B286-4DD1-A910-D05AD83C71BE}" destId="{AEA9D2B3-12BD-4E6E-936E-1E2DB57C91CB}" srcOrd="0" destOrd="0" presId="urn:microsoft.com/office/officeart/2005/8/layout/matrix3"/>
    <dgm:cxn modelId="{4C4EE204-1364-49CD-9C17-9D7CF330CBF6}" type="presParOf" srcId="{AEA9D2B3-12BD-4E6E-936E-1E2DB57C91CB}" destId="{6A3E1276-FE5A-42AB-AD1F-C00B43E87665}" srcOrd="0" destOrd="0" presId="urn:microsoft.com/office/officeart/2005/8/layout/matrix3"/>
    <dgm:cxn modelId="{A7DC0498-9721-43B1-86A5-6BD36A3B9D57}" type="presParOf" srcId="{AEA9D2B3-12BD-4E6E-936E-1E2DB57C91CB}" destId="{D78F94AE-1C93-4DDB-8AFB-D514908FFC4C}" srcOrd="1" destOrd="0" presId="urn:microsoft.com/office/officeart/2005/8/layout/matrix3"/>
    <dgm:cxn modelId="{803705D8-E95D-43D8-8406-E367788DFB9A}" type="presParOf" srcId="{AEA9D2B3-12BD-4E6E-936E-1E2DB57C91CB}" destId="{6D0837B3-BB87-4245-A2C8-1F093947B20B}" srcOrd="2" destOrd="0" presId="urn:microsoft.com/office/officeart/2005/8/layout/matrix3"/>
    <dgm:cxn modelId="{7B3319C3-DA6A-4F54-A235-4A7B9A0B8796}" type="presParOf" srcId="{AEA9D2B3-12BD-4E6E-936E-1E2DB57C91CB}" destId="{CDCD333B-6179-459B-8054-28DC4AC7D64A}" srcOrd="3" destOrd="0" presId="urn:microsoft.com/office/officeart/2005/8/layout/matrix3"/>
    <dgm:cxn modelId="{BB51C847-8D9E-4831-B23E-E5A84AF79CC9}" type="presParOf" srcId="{AEA9D2B3-12BD-4E6E-936E-1E2DB57C91CB}" destId="{DC661568-3DC2-405A-AAA1-8F57524678A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1C2D6C-8A76-4743-B93B-1BDB67407EA4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68766C9-8758-43C7-9CC3-E0749A3879BF}">
      <dgm:prSet phldrT="[Текст]" custT="1"/>
      <dgm:spPr/>
      <dgm:t>
        <a:bodyPr/>
        <a:lstStyle/>
        <a:p>
          <a:r>
            <a:rPr lang="ru-RU" sz="4000" b="1" dirty="0" smtClean="0"/>
            <a:t>«Попробуй»</a:t>
          </a:r>
          <a:endParaRPr lang="ru-RU" sz="4000" b="1" dirty="0"/>
        </a:p>
      </dgm:t>
    </dgm:pt>
    <dgm:pt modelId="{DC8BED68-2FF9-47A3-AD51-77A28E7168E4}" type="parTrans" cxnId="{4D5C8BED-2BBE-4C57-A14D-C5E359296B34}">
      <dgm:prSet/>
      <dgm:spPr/>
      <dgm:t>
        <a:bodyPr/>
        <a:lstStyle/>
        <a:p>
          <a:endParaRPr lang="ru-RU" sz="1800" b="1"/>
        </a:p>
      </dgm:t>
    </dgm:pt>
    <dgm:pt modelId="{0D1FE3C2-C669-4A2D-B6B6-625A6391D8D5}" type="sibTrans" cxnId="{4D5C8BED-2BBE-4C57-A14D-C5E359296B34}">
      <dgm:prSet/>
      <dgm:spPr/>
      <dgm:t>
        <a:bodyPr/>
        <a:lstStyle/>
        <a:p>
          <a:endParaRPr lang="ru-RU" sz="1800" b="1"/>
        </a:p>
      </dgm:t>
    </dgm:pt>
    <dgm:pt modelId="{9B4C9B2D-F08D-4D50-B90A-C9DE953A7B4E}">
      <dgm:prSet phldrT="[Текст]" custT="1"/>
      <dgm:spPr/>
      <dgm:t>
        <a:bodyPr/>
        <a:lstStyle/>
        <a:p>
          <a:r>
            <a:rPr lang="ru-RU" sz="2800" b="1" dirty="0" smtClean="0"/>
            <a:t>3000 руб.</a:t>
          </a:r>
          <a:endParaRPr lang="ru-RU" sz="2800" b="1" dirty="0"/>
        </a:p>
      </dgm:t>
    </dgm:pt>
    <dgm:pt modelId="{25E17B3A-394F-409E-A06E-799964E307EA}" type="parTrans" cxnId="{CB529523-F251-408B-ADFE-284FC20FA7DE}">
      <dgm:prSet/>
      <dgm:spPr/>
      <dgm:t>
        <a:bodyPr/>
        <a:lstStyle/>
        <a:p>
          <a:endParaRPr lang="ru-RU" sz="1800" b="1"/>
        </a:p>
      </dgm:t>
    </dgm:pt>
    <dgm:pt modelId="{345B19DC-F3F5-40CB-AF8B-AD4DE772FC4B}" type="sibTrans" cxnId="{CB529523-F251-408B-ADFE-284FC20FA7DE}">
      <dgm:prSet/>
      <dgm:spPr/>
      <dgm:t>
        <a:bodyPr/>
        <a:lstStyle/>
        <a:p>
          <a:endParaRPr lang="ru-RU" sz="1800" b="1"/>
        </a:p>
      </dgm:t>
    </dgm:pt>
    <dgm:pt modelId="{11C4B022-5433-4C88-83B2-5795121F86C1}">
      <dgm:prSet phldrT="[Текст]" custT="1"/>
      <dgm:spPr/>
      <dgm:t>
        <a:bodyPr/>
        <a:lstStyle/>
        <a:p>
          <a:r>
            <a:rPr lang="ru-RU" sz="4000" b="1" dirty="0" smtClean="0"/>
            <a:t>«Почувствуй»</a:t>
          </a:r>
          <a:endParaRPr lang="ru-RU" sz="4000" b="1" dirty="0"/>
        </a:p>
      </dgm:t>
    </dgm:pt>
    <dgm:pt modelId="{F63ACAA9-2070-4C91-BD22-77AD220AB57B}" type="parTrans" cxnId="{7C90D8FD-3520-48F0-8BAC-4F1071E23B0B}">
      <dgm:prSet/>
      <dgm:spPr/>
      <dgm:t>
        <a:bodyPr/>
        <a:lstStyle/>
        <a:p>
          <a:endParaRPr lang="ru-RU" sz="1800" b="1"/>
        </a:p>
      </dgm:t>
    </dgm:pt>
    <dgm:pt modelId="{33632CA2-9789-4099-A824-FA54C1536885}" type="sibTrans" cxnId="{7C90D8FD-3520-48F0-8BAC-4F1071E23B0B}">
      <dgm:prSet/>
      <dgm:spPr/>
      <dgm:t>
        <a:bodyPr/>
        <a:lstStyle/>
        <a:p>
          <a:endParaRPr lang="ru-RU" sz="1800" b="1"/>
        </a:p>
      </dgm:t>
    </dgm:pt>
    <dgm:pt modelId="{D1B2264F-8B40-4EAA-925C-9D7AF7F01263}">
      <dgm:prSet phldrT="[Текст]" custT="1"/>
      <dgm:spPr/>
      <dgm:t>
        <a:bodyPr/>
        <a:lstStyle/>
        <a:p>
          <a:r>
            <a:rPr lang="ru-RU" sz="2800" b="1" dirty="0" smtClean="0"/>
            <a:t>20000 руб.</a:t>
          </a:r>
          <a:endParaRPr lang="ru-RU" sz="2800" b="1" dirty="0"/>
        </a:p>
      </dgm:t>
    </dgm:pt>
    <dgm:pt modelId="{19DEBAB9-C45E-40E3-BAB9-9CC11ED1FAAA}" type="parTrans" cxnId="{4FB95727-F542-42D2-B3A9-78FEE7B840EF}">
      <dgm:prSet/>
      <dgm:spPr/>
      <dgm:t>
        <a:bodyPr/>
        <a:lstStyle/>
        <a:p>
          <a:endParaRPr lang="ru-RU" sz="1800" b="1"/>
        </a:p>
      </dgm:t>
    </dgm:pt>
    <dgm:pt modelId="{FA051945-8A48-44C5-AEEF-91ACCAC487E6}" type="sibTrans" cxnId="{4FB95727-F542-42D2-B3A9-78FEE7B840EF}">
      <dgm:prSet/>
      <dgm:spPr/>
      <dgm:t>
        <a:bodyPr/>
        <a:lstStyle/>
        <a:p>
          <a:endParaRPr lang="ru-RU" sz="1800" b="1"/>
        </a:p>
      </dgm:t>
    </dgm:pt>
    <dgm:pt modelId="{BE1CB51E-3575-4D14-99DD-49ADA278DC53}">
      <dgm:prSet phldrT="[Текст]" custT="1"/>
      <dgm:spPr/>
      <dgm:t>
        <a:bodyPr/>
        <a:lstStyle/>
        <a:p>
          <a:r>
            <a:rPr lang="ru-RU" sz="4000" b="1" dirty="0" smtClean="0"/>
            <a:t>«Развивайся»</a:t>
          </a:r>
          <a:endParaRPr lang="ru-RU" sz="4000" b="1" dirty="0"/>
        </a:p>
      </dgm:t>
    </dgm:pt>
    <dgm:pt modelId="{9BBB97DE-A522-443F-8865-24D6E134849B}" type="parTrans" cxnId="{1D36EC40-B569-4EC1-AB45-A7761041721A}">
      <dgm:prSet/>
      <dgm:spPr/>
      <dgm:t>
        <a:bodyPr/>
        <a:lstStyle/>
        <a:p>
          <a:endParaRPr lang="ru-RU" sz="1800" b="1"/>
        </a:p>
      </dgm:t>
    </dgm:pt>
    <dgm:pt modelId="{3DA76A44-585C-4E5C-9B99-8A21029795BF}" type="sibTrans" cxnId="{1D36EC40-B569-4EC1-AB45-A7761041721A}">
      <dgm:prSet/>
      <dgm:spPr/>
      <dgm:t>
        <a:bodyPr/>
        <a:lstStyle/>
        <a:p>
          <a:endParaRPr lang="ru-RU" sz="1800" b="1"/>
        </a:p>
      </dgm:t>
    </dgm:pt>
    <dgm:pt modelId="{D0014C15-26A7-49CF-9472-8531C18A18B9}">
      <dgm:prSet phldrT="[Текст]" custT="1"/>
      <dgm:spPr/>
      <dgm:t>
        <a:bodyPr/>
        <a:lstStyle/>
        <a:p>
          <a:r>
            <a:rPr lang="ru-RU" sz="2800" b="1" dirty="0" smtClean="0"/>
            <a:t>45000 руб.</a:t>
          </a:r>
          <a:endParaRPr lang="ru-RU" sz="2800" b="1" dirty="0"/>
        </a:p>
      </dgm:t>
    </dgm:pt>
    <dgm:pt modelId="{5C1FBDF9-5E12-483F-A356-1D796579A3FE}" type="parTrans" cxnId="{C549C5F2-3299-4DA3-8B14-CEB548D1FFF6}">
      <dgm:prSet/>
      <dgm:spPr/>
      <dgm:t>
        <a:bodyPr/>
        <a:lstStyle/>
        <a:p>
          <a:endParaRPr lang="ru-RU" sz="1800" b="1"/>
        </a:p>
      </dgm:t>
    </dgm:pt>
    <dgm:pt modelId="{1E44B3AC-53FE-486C-830E-9E4EDBDCF2B2}" type="sibTrans" cxnId="{C549C5F2-3299-4DA3-8B14-CEB548D1FFF6}">
      <dgm:prSet/>
      <dgm:spPr/>
      <dgm:t>
        <a:bodyPr/>
        <a:lstStyle/>
        <a:p>
          <a:endParaRPr lang="ru-RU" sz="1800" b="1"/>
        </a:p>
      </dgm:t>
    </dgm:pt>
    <dgm:pt modelId="{2B00ECF6-5741-48DD-A694-583A5D55DE54}" type="pres">
      <dgm:prSet presAssocID="{181C2D6C-8A76-4743-B93B-1BDB67407EA4}" presName="Name0" presStyleCnt="0">
        <dgm:presLayoutVars>
          <dgm:dir/>
          <dgm:resizeHandles val="exact"/>
        </dgm:presLayoutVars>
      </dgm:prSet>
      <dgm:spPr/>
    </dgm:pt>
    <dgm:pt modelId="{2F3B21B5-32E0-497E-81FB-6BE57DEAEB22}" type="pres">
      <dgm:prSet presAssocID="{568766C9-8758-43C7-9CC3-E0749A3879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8BC2C-4BAC-4DBE-AEF4-A564005B9969}" type="pres">
      <dgm:prSet presAssocID="{0D1FE3C2-C669-4A2D-B6B6-625A6391D8D5}" presName="sibTrans" presStyleCnt="0"/>
      <dgm:spPr/>
    </dgm:pt>
    <dgm:pt modelId="{1FBD5190-A42A-4E6F-9C60-09D962154772}" type="pres">
      <dgm:prSet presAssocID="{11C4B022-5433-4C88-83B2-5795121F86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4E64F-2E39-48F0-B594-C601A519C7CD}" type="pres">
      <dgm:prSet presAssocID="{33632CA2-9789-4099-A824-FA54C1536885}" presName="sibTrans" presStyleCnt="0"/>
      <dgm:spPr/>
    </dgm:pt>
    <dgm:pt modelId="{DE76B8E4-9F4B-4F18-9DF3-76D769391A57}" type="pres">
      <dgm:prSet presAssocID="{BE1CB51E-3575-4D14-99DD-49ADA278DC5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49C5F2-3299-4DA3-8B14-CEB548D1FFF6}" srcId="{BE1CB51E-3575-4D14-99DD-49ADA278DC53}" destId="{D0014C15-26A7-49CF-9472-8531C18A18B9}" srcOrd="0" destOrd="0" parTransId="{5C1FBDF9-5E12-483F-A356-1D796579A3FE}" sibTransId="{1E44B3AC-53FE-486C-830E-9E4EDBDCF2B2}"/>
    <dgm:cxn modelId="{7C90D8FD-3520-48F0-8BAC-4F1071E23B0B}" srcId="{181C2D6C-8A76-4743-B93B-1BDB67407EA4}" destId="{11C4B022-5433-4C88-83B2-5795121F86C1}" srcOrd="1" destOrd="0" parTransId="{F63ACAA9-2070-4C91-BD22-77AD220AB57B}" sibTransId="{33632CA2-9789-4099-A824-FA54C1536885}"/>
    <dgm:cxn modelId="{2AEB80A5-4234-4827-A2D7-F7E4F2F39193}" type="presOf" srcId="{568766C9-8758-43C7-9CC3-E0749A3879BF}" destId="{2F3B21B5-32E0-497E-81FB-6BE57DEAEB22}" srcOrd="0" destOrd="0" presId="urn:microsoft.com/office/officeart/2005/8/layout/hList6"/>
    <dgm:cxn modelId="{4FB95727-F542-42D2-B3A9-78FEE7B840EF}" srcId="{11C4B022-5433-4C88-83B2-5795121F86C1}" destId="{D1B2264F-8B40-4EAA-925C-9D7AF7F01263}" srcOrd="0" destOrd="0" parTransId="{19DEBAB9-C45E-40E3-BAB9-9CC11ED1FAAA}" sibTransId="{FA051945-8A48-44C5-AEEF-91ACCAC487E6}"/>
    <dgm:cxn modelId="{64F5A119-4FC1-4FE6-B779-21E55CCA1B70}" type="presOf" srcId="{D1B2264F-8B40-4EAA-925C-9D7AF7F01263}" destId="{1FBD5190-A42A-4E6F-9C60-09D962154772}" srcOrd="0" destOrd="1" presId="urn:microsoft.com/office/officeart/2005/8/layout/hList6"/>
    <dgm:cxn modelId="{CB529523-F251-408B-ADFE-284FC20FA7DE}" srcId="{568766C9-8758-43C7-9CC3-E0749A3879BF}" destId="{9B4C9B2D-F08D-4D50-B90A-C9DE953A7B4E}" srcOrd="0" destOrd="0" parTransId="{25E17B3A-394F-409E-A06E-799964E307EA}" sibTransId="{345B19DC-F3F5-40CB-AF8B-AD4DE772FC4B}"/>
    <dgm:cxn modelId="{E34D9F31-ECF4-4180-8F57-5AC302F7026A}" type="presOf" srcId="{9B4C9B2D-F08D-4D50-B90A-C9DE953A7B4E}" destId="{2F3B21B5-32E0-497E-81FB-6BE57DEAEB22}" srcOrd="0" destOrd="1" presId="urn:microsoft.com/office/officeart/2005/8/layout/hList6"/>
    <dgm:cxn modelId="{8384C310-C7A7-408E-9377-0C64FE681F81}" type="presOf" srcId="{181C2D6C-8A76-4743-B93B-1BDB67407EA4}" destId="{2B00ECF6-5741-48DD-A694-583A5D55DE54}" srcOrd="0" destOrd="0" presId="urn:microsoft.com/office/officeart/2005/8/layout/hList6"/>
    <dgm:cxn modelId="{C2AD0D51-39B0-487D-A94F-295FB04D73BC}" type="presOf" srcId="{BE1CB51E-3575-4D14-99DD-49ADA278DC53}" destId="{DE76B8E4-9F4B-4F18-9DF3-76D769391A57}" srcOrd="0" destOrd="0" presId="urn:microsoft.com/office/officeart/2005/8/layout/hList6"/>
    <dgm:cxn modelId="{4F31DBEC-FECE-4A8D-85DD-1F8594B17AC2}" type="presOf" srcId="{11C4B022-5433-4C88-83B2-5795121F86C1}" destId="{1FBD5190-A42A-4E6F-9C60-09D962154772}" srcOrd="0" destOrd="0" presId="urn:microsoft.com/office/officeart/2005/8/layout/hList6"/>
    <dgm:cxn modelId="{1D36EC40-B569-4EC1-AB45-A7761041721A}" srcId="{181C2D6C-8A76-4743-B93B-1BDB67407EA4}" destId="{BE1CB51E-3575-4D14-99DD-49ADA278DC53}" srcOrd="2" destOrd="0" parTransId="{9BBB97DE-A522-443F-8865-24D6E134849B}" sibTransId="{3DA76A44-585C-4E5C-9B99-8A21029795BF}"/>
    <dgm:cxn modelId="{4D5C8BED-2BBE-4C57-A14D-C5E359296B34}" srcId="{181C2D6C-8A76-4743-B93B-1BDB67407EA4}" destId="{568766C9-8758-43C7-9CC3-E0749A3879BF}" srcOrd="0" destOrd="0" parTransId="{DC8BED68-2FF9-47A3-AD51-77A28E7168E4}" sibTransId="{0D1FE3C2-C669-4A2D-B6B6-625A6391D8D5}"/>
    <dgm:cxn modelId="{970BB414-7202-4308-835F-FB055772415F}" type="presOf" srcId="{D0014C15-26A7-49CF-9472-8531C18A18B9}" destId="{DE76B8E4-9F4B-4F18-9DF3-76D769391A57}" srcOrd="0" destOrd="1" presId="urn:microsoft.com/office/officeart/2005/8/layout/hList6"/>
    <dgm:cxn modelId="{67C47D23-4C00-4ED7-8E81-93730B6F6256}" type="presParOf" srcId="{2B00ECF6-5741-48DD-A694-583A5D55DE54}" destId="{2F3B21B5-32E0-497E-81FB-6BE57DEAEB22}" srcOrd="0" destOrd="0" presId="urn:microsoft.com/office/officeart/2005/8/layout/hList6"/>
    <dgm:cxn modelId="{06D79DCD-E2C2-4996-B157-82E527943382}" type="presParOf" srcId="{2B00ECF6-5741-48DD-A694-583A5D55DE54}" destId="{BBA8BC2C-4BAC-4DBE-AEF4-A564005B9969}" srcOrd="1" destOrd="0" presId="urn:microsoft.com/office/officeart/2005/8/layout/hList6"/>
    <dgm:cxn modelId="{85B3A633-DCF8-410F-9065-3C582C400663}" type="presParOf" srcId="{2B00ECF6-5741-48DD-A694-583A5D55DE54}" destId="{1FBD5190-A42A-4E6F-9C60-09D962154772}" srcOrd="2" destOrd="0" presId="urn:microsoft.com/office/officeart/2005/8/layout/hList6"/>
    <dgm:cxn modelId="{D637E857-A34B-4C4F-8CEA-12B691E4C01D}" type="presParOf" srcId="{2B00ECF6-5741-48DD-A694-583A5D55DE54}" destId="{6704E64F-2E39-48F0-B594-C601A519C7CD}" srcOrd="3" destOrd="0" presId="urn:microsoft.com/office/officeart/2005/8/layout/hList6"/>
    <dgm:cxn modelId="{4F29EABA-95C0-45D4-8BC2-5405A9AAFACC}" type="presParOf" srcId="{2B00ECF6-5741-48DD-A694-583A5D55DE54}" destId="{DE76B8E4-9F4B-4F18-9DF3-76D769391A5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6422B-8CED-46B6-B9DA-3746928A053B}">
      <dsp:nvSpPr>
        <dsp:cNvPr id="0" name=""/>
        <dsp:cNvSpPr/>
      </dsp:nvSpPr>
      <dsp:spPr>
        <a:xfrm>
          <a:off x="5048396" y="1140549"/>
          <a:ext cx="1829670" cy="34810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2286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«Попробуй»</a:t>
          </a:r>
          <a:endParaRPr lang="ru-RU" sz="4000" b="1" kern="1200" dirty="0"/>
        </a:p>
      </dsp:txBody>
      <dsp:txXfrm rot="16200000">
        <a:off x="5028550" y="2469172"/>
        <a:ext cx="3132960" cy="475714"/>
      </dsp:txXfrm>
    </dsp:sp>
    <dsp:sp modelId="{D8E3FAA1-C108-424C-A3D0-F439D53CC97C}">
      <dsp:nvSpPr>
        <dsp:cNvPr id="0" name=""/>
        <dsp:cNvSpPr/>
      </dsp:nvSpPr>
      <dsp:spPr>
        <a:xfrm>
          <a:off x="3055128" y="553331"/>
          <a:ext cx="1829670" cy="40664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2286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«Почувствуй»</a:t>
          </a:r>
          <a:endParaRPr lang="ru-RU" sz="4000" b="1" kern="1200" dirty="0"/>
        </a:p>
      </dsp:txBody>
      <dsp:txXfrm rot="16200000">
        <a:off x="2771869" y="2145367"/>
        <a:ext cx="3659785" cy="475714"/>
      </dsp:txXfrm>
    </dsp:sp>
    <dsp:sp modelId="{391C4E59-EBB5-446A-A916-23128B7B4ACD}">
      <dsp:nvSpPr>
        <dsp:cNvPr id="0" name=""/>
        <dsp:cNvSpPr/>
      </dsp:nvSpPr>
      <dsp:spPr>
        <a:xfrm>
          <a:off x="1121262" y="118543"/>
          <a:ext cx="1736266" cy="45234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228600" bIns="508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«Развивайся»</a:t>
          </a:r>
          <a:endParaRPr lang="ru-RU" sz="4000" b="1" kern="1200" dirty="0"/>
        </a:p>
      </dsp:txBody>
      <dsp:txXfrm rot="16200000">
        <a:off x="553373" y="1928396"/>
        <a:ext cx="4071135" cy="451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3A852-889A-4C41-BF36-FB378B3A436A}">
      <dsp:nvSpPr>
        <dsp:cNvPr id="0" name=""/>
        <dsp:cNvSpPr/>
      </dsp:nvSpPr>
      <dsp:spPr>
        <a:xfrm>
          <a:off x="958041" y="0"/>
          <a:ext cx="10857807" cy="605905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4F0EC-F7FE-47D0-A56D-082FFF3A9D40}">
      <dsp:nvSpPr>
        <dsp:cNvPr id="0" name=""/>
        <dsp:cNvSpPr/>
      </dsp:nvSpPr>
      <dsp:spPr>
        <a:xfrm>
          <a:off x="397001" y="1817715"/>
          <a:ext cx="3832167" cy="24236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effectLst/>
            </a:rPr>
            <a:t>Определение потребностей и интересов коллектива</a:t>
          </a:r>
          <a:endParaRPr lang="ru-RU" sz="3600" b="1" kern="1200" dirty="0">
            <a:effectLst/>
          </a:endParaRPr>
        </a:p>
      </dsp:txBody>
      <dsp:txXfrm>
        <a:off x="515312" y="1936026"/>
        <a:ext cx="3595545" cy="2186999"/>
      </dsp:txXfrm>
    </dsp:sp>
    <dsp:sp modelId="{265DC21F-20A6-4682-B951-15801F170EA8}">
      <dsp:nvSpPr>
        <dsp:cNvPr id="0" name=""/>
        <dsp:cNvSpPr/>
      </dsp:nvSpPr>
      <dsp:spPr>
        <a:xfrm>
          <a:off x="4470861" y="1817715"/>
          <a:ext cx="3832167" cy="24236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effectLst/>
            </a:rPr>
            <a:t>Формирование базы опций по направлениям</a:t>
          </a:r>
          <a:endParaRPr lang="ru-RU" sz="3600" b="1" kern="1200" dirty="0">
            <a:effectLst/>
          </a:endParaRPr>
        </a:p>
      </dsp:txBody>
      <dsp:txXfrm>
        <a:off x="4589172" y="1936026"/>
        <a:ext cx="3595545" cy="2186999"/>
      </dsp:txXfrm>
    </dsp:sp>
    <dsp:sp modelId="{D1B499A4-6D53-4769-A2AF-BCCF0B29D777}">
      <dsp:nvSpPr>
        <dsp:cNvPr id="0" name=""/>
        <dsp:cNvSpPr/>
      </dsp:nvSpPr>
      <dsp:spPr>
        <a:xfrm>
          <a:off x="8544722" y="1817715"/>
          <a:ext cx="3832167" cy="24236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/>
            </a:rPr>
            <a:t>Формирование </a:t>
          </a:r>
          <a:r>
            <a:rPr lang="ru-RU" sz="3600" b="1" kern="1200" dirty="0" smtClean="0">
              <a:effectLst/>
            </a:rPr>
            <a:t>тарифов</a:t>
          </a:r>
          <a:endParaRPr lang="ru-RU" sz="3600" b="1" kern="1200" dirty="0">
            <a:effectLst/>
          </a:endParaRPr>
        </a:p>
      </dsp:txBody>
      <dsp:txXfrm>
        <a:off x="8663033" y="1936026"/>
        <a:ext cx="3595545" cy="2186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4F16B-C425-4410-AEB6-28A1047D1BF2}">
      <dsp:nvSpPr>
        <dsp:cNvPr id="0" name=""/>
        <dsp:cNvSpPr/>
      </dsp:nvSpPr>
      <dsp:spPr>
        <a:xfrm rot="5400000">
          <a:off x="2124067" y="-560389"/>
          <a:ext cx="1644101" cy="334414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«Попробуй»</a:t>
          </a:r>
          <a:endParaRPr lang="ru-RU" sz="4000" b="1" kern="1200" dirty="0">
            <a:solidFill>
              <a:schemeClr val="tx1"/>
            </a:solidFill>
          </a:endParaRPr>
        </a:p>
      </dsp:txBody>
      <dsp:txXfrm rot="-5400000">
        <a:off x="1274046" y="289632"/>
        <a:ext cx="3344143" cy="1644101"/>
      </dsp:txXfrm>
    </dsp:sp>
    <dsp:sp modelId="{C284956B-EF02-4706-B50E-E308AA2527AB}">
      <dsp:nvSpPr>
        <dsp:cNvPr id="0" name=""/>
        <dsp:cNvSpPr/>
      </dsp:nvSpPr>
      <dsp:spPr>
        <a:xfrm rot="5400000">
          <a:off x="6379183" y="-1497985"/>
          <a:ext cx="1643028" cy="4638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4 направления по  2 опции;</a:t>
          </a:r>
          <a:endParaRPr lang="ru-RU" sz="3600" b="1" kern="1200" dirty="0">
            <a:solidFill>
              <a:schemeClr val="tx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Срок 1 месяц.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4881198" y="80206"/>
        <a:ext cx="4558793" cy="1482616"/>
      </dsp:txXfrm>
    </dsp:sp>
    <dsp:sp modelId="{F38576BD-3CDB-4B7B-BB7A-0050A7711077}">
      <dsp:nvSpPr>
        <dsp:cNvPr id="0" name=""/>
        <dsp:cNvSpPr/>
      </dsp:nvSpPr>
      <dsp:spPr>
        <a:xfrm rot="5400000">
          <a:off x="2129217" y="1177178"/>
          <a:ext cx="1644101" cy="33544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«Почувствуй»</a:t>
          </a:r>
          <a:endParaRPr lang="ru-RU" sz="4000" b="1" kern="1200" dirty="0">
            <a:solidFill>
              <a:schemeClr val="tx1"/>
            </a:solidFill>
          </a:endParaRPr>
        </a:p>
      </dsp:txBody>
      <dsp:txXfrm rot="-5400000">
        <a:off x="1274046" y="2032349"/>
        <a:ext cx="3354443" cy="1644101"/>
      </dsp:txXfrm>
    </dsp:sp>
    <dsp:sp modelId="{76370F03-7E29-486A-B35B-F4C1997F0FAC}">
      <dsp:nvSpPr>
        <dsp:cNvPr id="0" name=""/>
        <dsp:cNvSpPr/>
      </dsp:nvSpPr>
      <dsp:spPr>
        <a:xfrm rot="5400000">
          <a:off x="6644492" y="96377"/>
          <a:ext cx="1590965" cy="48933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3 направления по    </a:t>
          </a:r>
          <a:r>
            <a:rPr lang="en-US" sz="3600" b="1" kern="1200" dirty="0" smtClean="0">
              <a:solidFill>
                <a:schemeClr val="tx1"/>
              </a:solidFill>
            </a:rPr>
            <a:t>1</a:t>
          </a:r>
          <a:r>
            <a:rPr lang="ru-RU" sz="3600" b="1" kern="1200" dirty="0" smtClean="0">
              <a:solidFill>
                <a:schemeClr val="tx1"/>
              </a:solidFill>
            </a:rPr>
            <a:t> </a:t>
          </a:r>
          <a:r>
            <a:rPr lang="ru-RU" sz="3600" b="1" kern="1200" dirty="0" smtClean="0">
              <a:solidFill>
                <a:schemeClr val="tx1"/>
              </a:solidFill>
            </a:rPr>
            <a:t>опции;</a:t>
          </a:r>
          <a:endParaRPr lang="ru-RU" sz="3600" b="1" kern="1200" dirty="0">
            <a:solidFill>
              <a:schemeClr val="tx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Срок 6 месяцев.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4993277" y="1825258"/>
        <a:ext cx="4815732" cy="1435635"/>
      </dsp:txXfrm>
    </dsp:sp>
    <dsp:sp modelId="{6F7A5D24-6B4A-4CA7-B72B-2F7B7DE3DF27}">
      <dsp:nvSpPr>
        <dsp:cNvPr id="0" name=""/>
        <dsp:cNvSpPr/>
      </dsp:nvSpPr>
      <dsp:spPr>
        <a:xfrm rot="5400000">
          <a:off x="2104128" y="2941752"/>
          <a:ext cx="1644101" cy="33042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«Развивайся»</a:t>
          </a:r>
          <a:endParaRPr lang="ru-RU" sz="4000" b="1" kern="1200" dirty="0">
            <a:solidFill>
              <a:schemeClr val="tx1"/>
            </a:solidFill>
          </a:endParaRPr>
        </a:p>
      </dsp:txBody>
      <dsp:txXfrm rot="-5400000">
        <a:off x="1274046" y="3771834"/>
        <a:ext cx="3304265" cy="1644101"/>
      </dsp:txXfrm>
    </dsp:sp>
    <dsp:sp modelId="{8DBEF09A-C0EE-4697-8D88-583164033D60}">
      <dsp:nvSpPr>
        <dsp:cNvPr id="0" name=""/>
        <dsp:cNvSpPr/>
      </dsp:nvSpPr>
      <dsp:spPr>
        <a:xfrm rot="5400000">
          <a:off x="6323612" y="2046001"/>
          <a:ext cx="1584500" cy="45046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2 направления по 1 опции;</a:t>
          </a:r>
          <a:endParaRPr lang="ru-RU" sz="3600" b="1" kern="1200" dirty="0">
            <a:solidFill>
              <a:schemeClr val="tx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1"/>
              </a:solidFill>
            </a:rPr>
            <a:t>Срок 1 год.</a:t>
          </a:r>
          <a:endParaRPr lang="ru-RU" sz="3600" b="1" kern="1200" dirty="0">
            <a:solidFill>
              <a:schemeClr val="tx1"/>
            </a:solidFill>
          </a:endParaRPr>
        </a:p>
      </dsp:txBody>
      <dsp:txXfrm rot="-5400000">
        <a:off x="4863562" y="3583401"/>
        <a:ext cx="4427252" cy="14298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E1276-FE5A-42AB-AD1F-C00B43E87665}">
      <dsp:nvSpPr>
        <dsp:cNvPr id="0" name=""/>
        <dsp:cNvSpPr/>
      </dsp:nvSpPr>
      <dsp:spPr>
        <a:xfrm>
          <a:off x="2206707" y="0"/>
          <a:ext cx="5418667" cy="541866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F94AE-1C93-4DDB-8AFB-D514908FFC4C}">
      <dsp:nvSpPr>
        <dsp:cNvPr id="0" name=""/>
        <dsp:cNvSpPr/>
      </dsp:nvSpPr>
      <dsp:spPr>
        <a:xfrm flipV="1">
          <a:off x="9036868" y="2811412"/>
          <a:ext cx="66504" cy="729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ОО</a:t>
          </a:r>
          <a:endParaRPr lang="ru-RU" sz="3200" b="1" kern="1200" dirty="0"/>
        </a:p>
      </dsp:txBody>
      <dsp:txXfrm rot="10800000">
        <a:off x="9040114" y="2814658"/>
        <a:ext cx="60012" cy="66458"/>
      </dsp:txXfrm>
    </dsp:sp>
    <dsp:sp modelId="{6D0837B3-BB87-4245-A2C8-1F093947B20B}">
      <dsp:nvSpPr>
        <dsp:cNvPr id="0" name=""/>
        <dsp:cNvSpPr/>
      </dsp:nvSpPr>
      <dsp:spPr>
        <a:xfrm>
          <a:off x="2667469" y="2809563"/>
          <a:ext cx="2113280" cy="21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ППО</a:t>
          </a:r>
          <a:endParaRPr lang="ru-RU" sz="3200" b="1" kern="1200" dirty="0"/>
        </a:p>
      </dsp:txBody>
      <dsp:txXfrm>
        <a:off x="2770631" y="2912725"/>
        <a:ext cx="1906956" cy="1906956"/>
      </dsp:txXfrm>
    </dsp:sp>
    <dsp:sp modelId="{CDCD333B-6179-459B-8054-28DC4AC7D64A}">
      <dsp:nvSpPr>
        <dsp:cNvPr id="0" name=""/>
        <dsp:cNvSpPr/>
      </dsp:nvSpPr>
      <dsp:spPr>
        <a:xfrm>
          <a:off x="3859416" y="629298"/>
          <a:ext cx="2113280" cy="21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ОО</a:t>
          </a:r>
          <a:endParaRPr lang="ru-RU" sz="3200" b="1" kern="1200" dirty="0"/>
        </a:p>
      </dsp:txBody>
      <dsp:txXfrm>
        <a:off x="3962578" y="732460"/>
        <a:ext cx="1906956" cy="1906956"/>
      </dsp:txXfrm>
    </dsp:sp>
    <dsp:sp modelId="{DC661568-3DC2-405A-AAA1-8F57524678AF}">
      <dsp:nvSpPr>
        <dsp:cNvPr id="0" name=""/>
        <dsp:cNvSpPr/>
      </dsp:nvSpPr>
      <dsp:spPr>
        <a:xfrm>
          <a:off x="4921135" y="2790613"/>
          <a:ext cx="2113280" cy="21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Работник</a:t>
          </a:r>
          <a:endParaRPr lang="ru-RU" sz="3200" b="1" kern="1200" dirty="0"/>
        </a:p>
      </dsp:txBody>
      <dsp:txXfrm>
        <a:off x="5024297" y="2893775"/>
        <a:ext cx="1906956" cy="1906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B21B5-32E0-497E-81FB-6BE57DEAEB22}">
      <dsp:nvSpPr>
        <dsp:cNvPr id="0" name=""/>
        <dsp:cNvSpPr/>
      </dsp:nvSpPr>
      <dsp:spPr>
        <a:xfrm rot="16200000">
          <a:off x="-555541" y="556878"/>
          <a:ext cx="4590473" cy="3476715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«Попробуй»</a:t>
          </a:r>
          <a:endParaRPr lang="ru-RU" sz="40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3000 руб.</a:t>
          </a:r>
          <a:endParaRPr lang="ru-RU" sz="2800" b="1" kern="1200" dirty="0"/>
        </a:p>
      </dsp:txBody>
      <dsp:txXfrm rot="5400000">
        <a:off x="1338" y="918094"/>
        <a:ext cx="3476715" cy="2754283"/>
      </dsp:txXfrm>
    </dsp:sp>
    <dsp:sp modelId="{1FBD5190-A42A-4E6F-9C60-09D962154772}">
      <dsp:nvSpPr>
        <dsp:cNvPr id="0" name=""/>
        <dsp:cNvSpPr/>
      </dsp:nvSpPr>
      <dsp:spPr>
        <a:xfrm rot="16200000">
          <a:off x="3181927" y="556878"/>
          <a:ext cx="4590473" cy="3476715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«Почувствуй»</a:t>
          </a:r>
          <a:endParaRPr lang="ru-RU" sz="40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20000 руб.</a:t>
          </a:r>
          <a:endParaRPr lang="ru-RU" sz="2800" b="1" kern="1200" dirty="0"/>
        </a:p>
      </dsp:txBody>
      <dsp:txXfrm rot="5400000">
        <a:off x="3738806" y="918094"/>
        <a:ext cx="3476715" cy="2754283"/>
      </dsp:txXfrm>
    </dsp:sp>
    <dsp:sp modelId="{DE76B8E4-9F4B-4F18-9DF3-76D769391A57}">
      <dsp:nvSpPr>
        <dsp:cNvPr id="0" name=""/>
        <dsp:cNvSpPr/>
      </dsp:nvSpPr>
      <dsp:spPr>
        <a:xfrm rot="16200000">
          <a:off x="6919396" y="556878"/>
          <a:ext cx="4590473" cy="3476715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«Развивайся»</a:t>
          </a:r>
          <a:endParaRPr lang="ru-RU" sz="40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45000 руб.</a:t>
          </a:r>
          <a:endParaRPr lang="ru-RU" sz="2800" b="1" kern="1200" dirty="0"/>
        </a:p>
      </dsp:txBody>
      <dsp:txXfrm rot="5400000">
        <a:off x="7476275" y="918094"/>
        <a:ext cx="3476715" cy="2754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9435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5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3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973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2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0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7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9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593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784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90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9850" y="3439043"/>
            <a:ext cx="9291782" cy="1086237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Находим</a:t>
            </a:r>
            <a:r>
              <a:rPr lang="ru-RU" sz="4000" b="1" dirty="0" smtClean="0"/>
              <a:t> лучшие опции </a:t>
            </a:r>
          </a:p>
          <a:p>
            <a:r>
              <a:rPr lang="ru-RU" sz="4000" b="1" dirty="0" smtClean="0"/>
              <a:t>и предлагаем их Вам!</a:t>
            </a:r>
            <a:endParaRPr lang="ru-RU" sz="40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164945" y="4864560"/>
            <a:ext cx="2826328" cy="108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/>
              <a:t>ТПО СЗАО</a:t>
            </a:r>
            <a:endParaRPr lang="ru-RU" sz="40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99491" y="1714206"/>
            <a:ext cx="9291782" cy="1086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600" b="1" dirty="0" smtClean="0"/>
              <a:t>ПРОФ</a:t>
            </a:r>
            <a:r>
              <a:rPr lang="en-US" sz="9600" b="1" dirty="0" smtClean="0"/>
              <a:t>box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546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199287"/>
              </p:ext>
            </p:extLst>
          </p:nvPr>
        </p:nvGraphicFramePr>
        <p:xfrm>
          <a:off x="-581891" y="628073"/>
          <a:ext cx="12773891" cy="6059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507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Направление «Спорт»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1745673"/>
            <a:ext cx="10954328" cy="4701309"/>
          </a:xfrm>
        </p:spPr>
        <p:txBody>
          <a:bodyPr numCol="2" anchor="ctr">
            <a:noAutofit/>
          </a:bodyPr>
          <a:lstStyle/>
          <a:p>
            <a:r>
              <a:rPr lang="ru-RU" sz="4000" b="1" dirty="0" smtClean="0"/>
              <a:t>Фитнес тренировки;</a:t>
            </a:r>
          </a:p>
          <a:p>
            <a:r>
              <a:rPr lang="ru-RU" sz="4000" b="1" dirty="0" smtClean="0"/>
              <a:t>Йога;</a:t>
            </a:r>
          </a:p>
          <a:p>
            <a:r>
              <a:rPr lang="ru-RU" sz="4000" b="1" dirty="0" err="1" smtClean="0"/>
              <a:t>Пилатес</a:t>
            </a:r>
            <a:r>
              <a:rPr lang="ru-RU" sz="4000" b="1" dirty="0" smtClean="0"/>
              <a:t>;</a:t>
            </a:r>
          </a:p>
          <a:p>
            <a:r>
              <a:rPr lang="ru-RU" sz="4000" b="1" dirty="0" smtClean="0"/>
              <a:t>Степ-аэробика;</a:t>
            </a:r>
          </a:p>
          <a:p>
            <a:r>
              <a:rPr lang="ru-RU" sz="4000" b="1" dirty="0" smtClean="0"/>
              <a:t>Теннис;</a:t>
            </a:r>
          </a:p>
          <a:p>
            <a:r>
              <a:rPr lang="ru-RU" sz="4000" b="1" dirty="0" smtClean="0"/>
              <a:t>Туризм;</a:t>
            </a:r>
          </a:p>
          <a:p>
            <a:r>
              <a:rPr lang="ru-RU" sz="4000" b="1" dirty="0" smtClean="0"/>
              <a:t>Скандинавская </a:t>
            </a:r>
            <a:r>
              <a:rPr lang="ru-RU" sz="4000" b="1" dirty="0" smtClean="0"/>
              <a:t>ходьба;</a:t>
            </a:r>
          </a:p>
          <a:p>
            <a:r>
              <a:rPr lang="ru-RU" sz="4000" b="1" dirty="0" err="1" smtClean="0"/>
              <a:t>Аквааэробика</a:t>
            </a:r>
            <a:r>
              <a:rPr lang="ru-RU" sz="4000" b="1" dirty="0" smtClean="0"/>
              <a:t>;</a:t>
            </a:r>
          </a:p>
          <a:p>
            <a:r>
              <a:rPr lang="ru-RU" sz="4000" b="1" dirty="0" smtClean="0"/>
              <a:t>Бассейн;</a:t>
            </a:r>
          </a:p>
          <a:p>
            <a:r>
              <a:rPr lang="ru-RU" sz="4000" b="1" dirty="0" smtClean="0"/>
              <a:t>Скалолазание;</a:t>
            </a:r>
          </a:p>
          <a:p>
            <a:r>
              <a:rPr lang="ru-RU" sz="4000" b="1" dirty="0" smtClean="0"/>
              <a:t>Посещение матчей.</a:t>
            </a:r>
            <a:endParaRPr lang="ru-RU" sz="4000" b="1" dirty="0" smtClean="0"/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963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507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Направление «Творчество»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1745673"/>
            <a:ext cx="10954328" cy="4701309"/>
          </a:xfrm>
        </p:spPr>
        <p:txBody>
          <a:bodyPr anchor="ctr">
            <a:noAutofit/>
          </a:bodyPr>
          <a:lstStyle/>
          <a:p>
            <a:r>
              <a:rPr lang="ru-RU" sz="4000" b="1" dirty="0" smtClean="0"/>
              <a:t>Рисование;</a:t>
            </a:r>
          </a:p>
          <a:p>
            <a:r>
              <a:rPr lang="ru-RU" sz="4000" b="1" dirty="0" err="1" smtClean="0"/>
              <a:t>Хэнд-мэйд</a:t>
            </a:r>
            <a:r>
              <a:rPr lang="ru-RU" sz="4000" b="1" dirty="0" smtClean="0"/>
              <a:t> творчество;</a:t>
            </a:r>
          </a:p>
          <a:p>
            <a:r>
              <a:rPr lang="ru-RU" sz="4000" b="1" dirty="0" smtClean="0"/>
              <a:t>Вокал;</a:t>
            </a:r>
          </a:p>
          <a:p>
            <a:r>
              <a:rPr lang="ru-RU" sz="4000" b="1" dirty="0" smtClean="0"/>
              <a:t>Актерское мастерство;</a:t>
            </a:r>
          </a:p>
          <a:p>
            <a:r>
              <a:rPr lang="ru-RU" sz="4000" b="1" dirty="0" smtClean="0"/>
              <a:t>Танцы.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100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507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Направление «Оздоровление»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1745673"/>
            <a:ext cx="10954328" cy="4701309"/>
          </a:xfrm>
        </p:spPr>
        <p:txBody>
          <a:bodyPr anchor="ctr">
            <a:noAutofit/>
          </a:bodyPr>
          <a:lstStyle/>
          <a:p>
            <a:r>
              <a:rPr lang="ru-RU" sz="4000" b="1" dirty="0" err="1" smtClean="0"/>
              <a:t>Арттерапия</a:t>
            </a:r>
            <a:r>
              <a:rPr lang="ru-RU" sz="4000" b="1" dirty="0" smtClean="0"/>
              <a:t>;</a:t>
            </a:r>
          </a:p>
          <a:p>
            <a:r>
              <a:rPr lang="ru-RU" sz="4000" b="1" dirty="0" err="1" smtClean="0"/>
              <a:t>Психотренинги</a:t>
            </a:r>
            <a:r>
              <a:rPr lang="ru-RU" sz="4000" b="1" dirty="0" smtClean="0"/>
              <a:t>;</a:t>
            </a:r>
          </a:p>
          <a:p>
            <a:r>
              <a:rPr lang="ru-RU" sz="4000" b="1" dirty="0" smtClean="0"/>
              <a:t>Дополнительное медицинское обслуживание;</a:t>
            </a:r>
          </a:p>
          <a:p>
            <a:r>
              <a:rPr lang="ru-RU" sz="4000" b="1" dirty="0" smtClean="0"/>
              <a:t>Отдых выходного дня;</a:t>
            </a:r>
          </a:p>
          <a:p>
            <a:r>
              <a:rPr lang="ru-RU" sz="4000" b="1" dirty="0" smtClean="0"/>
              <a:t>Массаж;</a:t>
            </a:r>
          </a:p>
          <a:p>
            <a:r>
              <a:rPr lang="ru-RU" sz="4000" b="1" dirty="0" smtClean="0"/>
              <a:t>Соляные пещеры.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227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507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Направление «</a:t>
            </a:r>
            <a:r>
              <a:rPr lang="en-US" sz="4800" b="1" dirty="0" smtClean="0"/>
              <a:t>Education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1745673"/>
            <a:ext cx="10954328" cy="4701309"/>
          </a:xfrm>
        </p:spPr>
        <p:txBody>
          <a:bodyPr anchor="ctr">
            <a:noAutofit/>
          </a:bodyPr>
          <a:lstStyle/>
          <a:p>
            <a:r>
              <a:rPr lang="ru-RU" sz="4000" b="1" dirty="0" smtClean="0"/>
              <a:t>Иностранные языки;</a:t>
            </a:r>
          </a:p>
          <a:p>
            <a:r>
              <a:rPr lang="ru-RU" sz="4000" b="1" dirty="0" smtClean="0"/>
              <a:t>Выставки;</a:t>
            </a:r>
          </a:p>
          <a:p>
            <a:r>
              <a:rPr lang="ru-RU" sz="4000" b="1" dirty="0" smtClean="0"/>
              <a:t>Театр;</a:t>
            </a:r>
          </a:p>
          <a:p>
            <a:r>
              <a:rPr lang="ru-RU" sz="4000" b="1" dirty="0" smtClean="0"/>
              <a:t>Лекции и семинары;</a:t>
            </a:r>
          </a:p>
          <a:p>
            <a:r>
              <a:rPr lang="ru-RU" sz="4000" b="1" dirty="0" err="1" smtClean="0"/>
              <a:t>Медиакурсы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945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«Коробки успеха»</a:t>
            </a:r>
            <a:endParaRPr lang="ru-RU" sz="4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0501042"/>
              </p:ext>
            </p:extLst>
          </p:nvPr>
        </p:nvGraphicFramePr>
        <p:xfrm>
          <a:off x="905163" y="1428750"/>
          <a:ext cx="108989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3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167825"/>
          </a:xfrm>
        </p:spPr>
        <p:txBody>
          <a:bodyPr/>
          <a:lstStyle/>
          <a:p>
            <a:r>
              <a:rPr lang="ru-RU" sz="6000" b="1" dirty="0"/>
              <a:t>Смета расходов на реализацию проекта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91" y="685800"/>
            <a:ext cx="11508509" cy="1485900"/>
          </a:xfrm>
        </p:spPr>
        <p:txBody>
          <a:bodyPr>
            <a:normAutofit/>
          </a:bodyPr>
          <a:lstStyle/>
          <a:p>
            <a:r>
              <a:rPr lang="ru-RU" sz="4800" b="1" dirty="0"/>
              <a:t>Принцип трехстороннего финансирования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65988944"/>
              </p:ext>
            </p:extLst>
          </p:nvPr>
        </p:nvGraphicFramePr>
        <p:xfrm>
          <a:off x="1487054" y="1523229"/>
          <a:ext cx="96797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6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65383550"/>
              </p:ext>
            </p:extLst>
          </p:nvPr>
        </p:nvGraphicFramePr>
        <p:xfrm>
          <a:off x="951345" y="1348509"/>
          <a:ext cx="10954328" cy="4590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9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Риски реализации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Слабая заинтересованность сотрудников;</a:t>
            </a:r>
          </a:p>
          <a:p>
            <a:r>
              <a:rPr lang="ru-RU" sz="4000" b="1" dirty="0" smtClean="0"/>
              <a:t>Затруднения в поиске качественных партнеров по опциям.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7573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7509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ПРОФ</a:t>
            </a:r>
            <a:r>
              <a:rPr lang="en-US" sz="4800" b="1" dirty="0" smtClean="0"/>
              <a:t>box</a:t>
            </a:r>
            <a:r>
              <a:rPr lang="ru-RU" sz="4800" b="1" dirty="0" smtClean="0"/>
              <a:t> </a:t>
            </a:r>
            <a:r>
              <a:rPr lang="ru-RU" sz="4800" b="1" dirty="0" smtClean="0"/>
              <a:t>- «Коробки успеха»</a:t>
            </a:r>
            <a:endParaRPr lang="ru-RU" sz="48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11364729"/>
              </p:ext>
            </p:extLst>
          </p:nvPr>
        </p:nvGraphicFramePr>
        <p:xfrm>
          <a:off x="4932216" y="1819565"/>
          <a:ext cx="7934038" cy="4642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26654" y="1902691"/>
            <a:ext cx="5056910" cy="4725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ПРОФ</a:t>
            </a:r>
            <a:r>
              <a:rPr lang="en-US" sz="3200" b="1" dirty="0" smtClean="0"/>
              <a:t>box</a:t>
            </a:r>
            <a:r>
              <a:rPr lang="ru-RU" sz="3200" b="1" dirty="0" smtClean="0"/>
              <a:t> – это тариф с лучшими образовательными, спортивными и творческими предложениями, которые помогут Вам получить максимум удовольствия и пользы от Вашей работы!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617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 1 года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6" y="1588655"/>
            <a:ext cx="11194474" cy="51169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/>
              <a:t>Количественные: </a:t>
            </a:r>
          </a:p>
          <a:p>
            <a:pPr algn="just"/>
            <a:r>
              <a:rPr lang="ru-RU" sz="4000" b="1" dirty="0" smtClean="0"/>
              <a:t>Включение в программу до 35% сотрудников учреждения;</a:t>
            </a:r>
          </a:p>
          <a:p>
            <a:pPr algn="just"/>
            <a:r>
              <a:rPr lang="ru-RU" sz="4000" b="1" dirty="0" smtClean="0"/>
              <a:t>Прирост членов ППО 7-10%;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364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 1 года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0" y="1588655"/>
            <a:ext cx="11286836" cy="51169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/>
              <a:t>Качественные:</a:t>
            </a:r>
          </a:p>
          <a:p>
            <a:pPr algn="just"/>
            <a:r>
              <a:rPr lang="ru-RU" sz="4000" b="1" dirty="0" smtClean="0"/>
              <a:t>Сохранение кадрового потенциала учреждения;</a:t>
            </a:r>
          </a:p>
          <a:p>
            <a:pPr algn="just"/>
            <a:r>
              <a:rPr lang="ru-RU" sz="4000" b="1" dirty="0" smtClean="0"/>
              <a:t>Привлечение новых сотрудников;</a:t>
            </a:r>
          </a:p>
          <a:p>
            <a:pPr algn="just"/>
            <a:r>
              <a:rPr lang="ru-RU" sz="4000" b="1" dirty="0" smtClean="0"/>
              <a:t>Начало </a:t>
            </a:r>
            <a:r>
              <a:rPr lang="ru-RU" sz="4000" b="1" dirty="0" smtClean="0"/>
              <a:t>формирования благоприятной </a:t>
            </a:r>
            <a:r>
              <a:rPr lang="ru-RU" sz="4000" b="1" dirty="0" err="1" smtClean="0"/>
              <a:t>психо</a:t>
            </a:r>
            <a:r>
              <a:rPr lang="ru-RU" sz="4000" b="1" dirty="0" smtClean="0"/>
              <a:t>-эмоциональной обстановки в коллективе;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Повышение качественных показателей работы работников на уровне школы, округа, города.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998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265382" y="1191491"/>
            <a:ext cx="9615054" cy="4359564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Физическое и психическое здоровье неразделимы! Выбери активную жизненную позицию: найди себя в спорте, творчестве, науке. Все лучшие качества развиваются там, где есть творческое отношение к жизни.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302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Актуальность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0" y="1579418"/>
            <a:ext cx="11222182" cy="5278582"/>
          </a:xfrm>
        </p:spPr>
        <p:txBody>
          <a:bodyPr anchor="ctr">
            <a:noAutofit/>
          </a:bodyPr>
          <a:lstStyle/>
          <a:p>
            <a:pPr algn="ctr"/>
            <a:r>
              <a:rPr lang="ru-RU" sz="4400" b="1" dirty="0" smtClean="0"/>
              <a:t>Недостаточная информированность о возможностях саморазвития и оздоровления;</a:t>
            </a:r>
          </a:p>
          <a:p>
            <a:pPr algn="ctr"/>
            <a:r>
              <a:rPr lang="ru-RU" sz="4400" b="1" dirty="0" smtClean="0"/>
              <a:t>Отсутствие благоприятной </a:t>
            </a:r>
            <a:r>
              <a:rPr lang="ru-RU" sz="4400" b="1" dirty="0" err="1" smtClean="0"/>
              <a:t>психо</a:t>
            </a:r>
            <a:r>
              <a:rPr lang="ru-RU" sz="4400" b="1" dirty="0" smtClean="0"/>
              <a:t>-эмоциональной обстановки в коллективе.</a:t>
            </a:r>
          </a:p>
          <a:p>
            <a:pPr marL="0" indent="0" algn="ctr">
              <a:buNone/>
            </a:pPr>
            <a:endParaRPr lang="ru-RU" sz="4400" b="1" dirty="0" smtClean="0"/>
          </a:p>
          <a:p>
            <a:pPr algn="ctr"/>
            <a:endParaRPr 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5281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Цель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38036"/>
            <a:ext cx="10173855" cy="402936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Формирование </a:t>
            </a:r>
            <a:r>
              <a:rPr lang="ru-RU" sz="4000" b="1" dirty="0" smtClean="0"/>
              <a:t>ценностно-мотивационного отношения педагогов к </a:t>
            </a:r>
            <a:r>
              <a:rPr lang="ru-RU" sz="4000" b="1" dirty="0" smtClean="0"/>
              <a:t>самопознанию, саморазвитию </a:t>
            </a:r>
            <a:r>
              <a:rPr lang="ru-RU" sz="4000" b="1" dirty="0" smtClean="0"/>
              <a:t>и здоровому образу жизни</a:t>
            </a:r>
            <a:r>
              <a:rPr lang="ru-RU" sz="4000" b="1" dirty="0" smtClean="0"/>
              <a:t>.</a:t>
            </a:r>
          </a:p>
          <a:p>
            <a:pPr marL="0" indent="0"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439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Задачи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6" y="2286000"/>
            <a:ext cx="10954328" cy="4160982"/>
          </a:xfrm>
        </p:spPr>
        <p:txBody>
          <a:bodyPr anchor="ctr">
            <a:noAutofit/>
          </a:bodyPr>
          <a:lstStyle/>
          <a:p>
            <a:pPr algn="just"/>
            <a:r>
              <a:rPr lang="ru-RU" sz="4000" b="1" dirty="0" smtClean="0"/>
              <a:t>Создание комплексного </a:t>
            </a:r>
            <a:r>
              <a:rPr lang="ru-RU" sz="4000" b="1" dirty="0"/>
              <a:t>подхода к предоставлению услуг по профилактике и преодолению </a:t>
            </a:r>
            <a:r>
              <a:rPr lang="ru-RU" sz="4000" b="1" dirty="0" smtClean="0"/>
              <a:t>профессионального выгорания</a:t>
            </a:r>
            <a:r>
              <a:rPr lang="ru-RU" sz="4000" b="1" dirty="0"/>
              <a:t>;</a:t>
            </a:r>
            <a:endParaRPr lang="ru-RU" sz="4000" b="1" dirty="0" smtClean="0"/>
          </a:p>
          <a:p>
            <a:pPr algn="just"/>
            <a:r>
              <a:rPr lang="ru-RU" sz="4000" b="1" dirty="0" smtClean="0"/>
              <a:t>Развитие мотивации на укрепление своего здоровья и соблюдение правил здорового образа жизни;</a:t>
            </a:r>
          </a:p>
          <a:p>
            <a:pPr algn="just"/>
            <a:r>
              <a:rPr lang="ru-RU" sz="4000" b="1" dirty="0" smtClean="0"/>
              <a:t>Мотивирование профсоюзного членства.</a:t>
            </a:r>
          </a:p>
          <a:p>
            <a:pPr algn="just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1239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Период реализации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7" y="2286000"/>
            <a:ext cx="11037455" cy="422563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Продолжительность: 12  месяцев.</a:t>
            </a:r>
          </a:p>
          <a:p>
            <a:r>
              <a:rPr lang="ru-RU" sz="4000" b="1" dirty="0" smtClean="0"/>
              <a:t>Начало реализации: 1 </a:t>
            </a:r>
            <a:r>
              <a:rPr lang="ru-RU" sz="4000" b="1" dirty="0" smtClean="0"/>
              <a:t>октября </a:t>
            </a:r>
            <a:r>
              <a:rPr lang="ru-RU" sz="4000" b="1" dirty="0" smtClean="0"/>
              <a:t>2018.</a:t>
            </a:r>
          </a:p>
          <a:p>
            <a:r>
              <a:rPr lang="ru-RU" sz="4000" b="1" dirty="0" smtClean="0"/>
              <a:t>Планируемое окончание реализации: </a:t>
            </a:r>
            <a:r>
              <a:rPr lang="en-US" sz="4000" b="1" dirty="0" smtClean="0"/>
              <a:t>            </a:t>
            </a:r>
            <a:r>
              <a:rPr lang="ru-RU" sz="4000" b="1" dirty="0" smtClean="0"/>
              <a:t>30 сентября </a:t>
            </a:r>
            <a:r>
              <a:rPr lang="ru-RU" sz="4000" b="1" dirty="0" smtClean="0"/>
              <a:t>2019.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509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Целевые группы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Работники </a:t>
            </a: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образовательной </a:t>
            </a:r>
          </a:p>
          <a:p>
            <a:pPr marL="0" indent="0" algn="ctr">
              <a:buNone/>
            </a:pPr>
            <a:r>
              <a:rPr lang="ru-RU" sz="4800" b="1" dirty="0" smtClean="0"/>
              <a:t>организации</a:t>
            </a:r>
            <a:r>
              <a:rPr lang="ru-RU" sz="4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реализации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2285999"/>
            <a:ext cx="10169236" cy="4354945"/>
          </a:xfrm>
        </p:spPr>
        <p:txBody>
          <a:bodyPr>
            <a:normAutofit/>
          </a:bodyPr>
          <a:lstStyle/>
          <a:p>
            <a:r>
              <a:rPr lang="ru-RU" sz="4000" b="1" dirty="0"/>
              <a:t>Диагностика;</a:t>
            </a:r>
          </a:p>
          <a:p>
            <a:r>
              <a:rPr lang="ru-RU" sz="4000" b="1" dirty="0" smtClean="0"/>
              <a:t>Информирование;</a:t>
            </a:r>
          </a:p>
          <a:p>
            <a:r>
              <a:rPr lang="ru-RU" sz="4000" b="1" dirty="0" smtClean="0"/>
              <a:t>Методы маркетинга и продвижения;</a:t>
            </a:r>
          </a:p>
          <a:p>
            <a:r>
              <a:rPr lang="ru-RU" sz="4000" b="1" dirty="0" smtClean="0"/>
              <a:t>Проведение комплекса мероприятий с сотрудниками;</a:t>
            </a:r>
          </a:p>
          <a:p>
            <a:r>
              <a:rPr lang="ru-RU" sz="4000" b="1" dirty="0" smtClean="0"/>
              <a:t>Оценка эффективности.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2218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79906" y="1865745"/>
            <a:ext cx="6831673" cy="3176771"/>
          </a:xfrm>
        </p:spPr>
        <p:txBody>
          <a:bodyPr>
            <a:normAutofit/>
          </a:bodyPr>
          <a:lstStyle/>
          <a:p>
            <a:r>
              <a:rPr lang="ru-RU" sz="7200" b="1" dirty="0"/>
              <a:t>ПРОФ</a:t>
            </a:r>
            <a:r>
              <a:rPr lang="en-US" sz="7200" b="1" dirty="0" smtClean="0"/>
              <a:t>box</a:t>
            </a:r>
          </a:p>
          <a:p>
            <a:r>
              <a:rPr lang="ru-RU" sz="7200" b="1" dirty="0" smtClean="0"/>
              <a:t>В ДЕЙСТВИИ</a:t>
            </a:r>
            <a:endParaRPr lang="ru-RU" sz="7200" b="1" dirty="0"/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534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389</TotalTime>
  <Words>438</Words>
  <Application>Microsoft Office PowerPoint</Application>
  <PresentationFormat>Широкоэкранный</PresentationFormat>
  <Paragraphs>104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Franklin Gothic Book</vt:lpstr>
      <vt:lpstr>Crop</vt:lpstr>
      <vt:lpstr>Презентация PowerPoint</vt:lpstr>
      <vt:lpstr>ПРОФbox - «Коробки успеха»</vt:lpstr>
      <vt:lpstr>Актуальность</vt:lpstr>
      <vt:lpstr>Цель</vt:lpstr>
      <vt:lpstr>Задачи</vt:lpstr>
      <vt:lpstr>Период реализации</vt:lpstr>
      <vt:lpstr>Целевые группы</vt:lpstr>
      <vt:lpstr>Методы реализации</vt:lpstr>
      <vt:lpstr>Презентация PowerPoint</vt:lpstr>
      <vt:lpstr>Презентация PowerPoint</vt:lpstr>
      <vt:lpstr>Направление «Спорт»</vt:lpstr>
      <vt:lpstr>Направление «Творчество»</vt:lpstr>
      <vt:lpstr>Направление «Оздоровление»</vt:lpstr>
      <vt:lpstr>Направление «Education»</vt:lpstr>
      <vt:lpstr>«Коробки успеха»</vt:lpstr>
      <vt:lpstr>Смета расходов на реализацию проекта</vt:lpstr>
      <vt:lpstr>Принцип трехстороннего финансирования </vt:lpstr>
      <vt:lpstr>Презентация PowerPoint</vt:lpstr>
      <vt:lpstr>Риски реализации проекта</vt:lpstr>
      <vt:lpstr>Результаты 1 года</vt:lpstr>
      <vt:lpstr>Результаты 1 года</vt:lpstr>
      <vt:lpstr>Презентация PowerPoint</vt:lpstr>
    </vt:vector>
  </TitlesOfParts>
  <Company>ГБОУ "Школа №1210"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Профbox</dc:title>
  <dc:creator>Кошелев Евгений Владимирович</dc:creator>
  <cp:lastModifiedBy>Кошелев Евгений Владимирович</cp:lastModifiedBy>
  <cp:revision>43</cp:revision>
  <dcterms:created xsi:type="dcterms:W3CDTF">2018-09-29T05:26:06Z</dcterms:created>
  <dcterms:modified xsi:type="dcterms:W3CDTF">2018-09-30T11:44:43Z</dcterms:modified>
</cp:coreProperties>
</file>