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1" r:id="rId4"/>
    <p:sldId id="259" r:id="rId5"/>
    <p:sldId id="271" r:id="rId6"/>
    <p:sldId id="277" r:id="rId7"/>
    <p:sldId id="260" r:id="rId8"/>
    <p:sldId id="262" r:id="rId9"/>
    <p:sldId id="257" r:id="rId10"/>
    <p:sldId id="272" r:id="rId11"/>
    <p:sldId id="267" r:id="rId12"/>
    <p:sldId id="275" r:id="rId13"/>
    <p:sldId id="268" r:id="rId14"/>
    <p:sldId id="274" r:id="rId15"/>
    <p:sldId id="273" r:id="rId16"/>
    <p:sldId id="276" r:id="rId17"/>
    <p:sldId id="269" r:id="rId18"/>
    <p:sldId id="278" r:id="rId19"/>
    <p:sldId id="263" r:id="rId20"/>
    <p:sldId id="264" r:id="rId21"/>
    <p:sldId id="26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94" autoAdjust="0"/>
    <p:restoredTop sz="94660"/>
  </p:normalViewPr>
  <p:slideViewPr>
    <p:cSldViewPr snapToGrid="0">
      <p:cViewPr>
        <p:scale>
          <a:sx n="50" d="100"/>
          <a:sy n="50" d="100"/>
        </p:scale>
        <p:origin x="1284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EDAC27-CDC1-43FF-BEFE-C4E123EBDD7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B6D5ED-6619-4A9A-B60A-AFABF2A82598}">
      <dgm:prSet phldrT="[Текст]"/>
      <dgm:spPr/>
      <dgm:t>
        <a:bodyPr/>
        <a:lstStyle/>
        <a:p>
          <a:r>
            <a:rPr lang="ru-RU" dirty="0" smtClean="0"/>
            <a:t>ТО ПРОН-М СВАО</a:t>
          </a:r>
          <a:endParaRPr lang="ru-RU" dirty="0"/>
        </a:p>
      </dgm:t>
    </dgm:pt>
    <dgm:pt modelId="{602960A2-0785-47CA-9490-C8ADF1E2BA4D}" type="parTrans" cxnId="{38FE31D8-B411-4627-8F39-8B1DFB0D48AD}">
      <dgm:prSet/>
      <dgm:spPr/>
      <dgm:t>
        <a:bodyPr/>
        <a:lstStyle/>
        <a:p>
          <a:endParaRPr lang="ru-RU"/>
        </a:p>
      </dgm:t>
    </dgm:pt>
    <dgm:pt modelId="{AED525B2-7C72-4C0C-9E04-8BD3B721C6C4}" type="sibTrans" cxnId="{38FE31D8-B411-4627-8F39-8B1DFB0D48AD}">
      <dgm:prSet/>
      <dgm:spPr/>
      <dgm:t>
        <a:bodyPr/>
        <a:lstStyle/>
        <a:p>
          <a:endParaRPr lang="ru-RU"/>
        </a:p>
      </dgm:t>
    </dgm:pt>
    <dgm:pt modelId="{01F052B6-009E-4268-B739-F4DA21DE4CE9}">
      <dgm:prSet phldrT="[Текст]"/>
      <dgm:spPr/>
      <dgm:t>
        <a:bodyPr/>
        <a:lstStyle/>
        <a:p>
          <a:r>
            <a:rPr lang="ru-RU" dirty="0" smtClean="0"/>
            <a:t>ППО</a:t>
          </a:r>
          <a:endParaRPr lang="ru-RU" dirty="0"/>
        </a:p>
      </dgm:t>
    </dgm:pt>
    <dgm:pt modelId="{7DD0B9D7-9014-4772-97D8-33151CB79CFC}" type="parTrans" cxnId="{BE2737E6-CDF0-4694-AF16-2F6D935EF0F5}">
      <dgm:prSet/>
      <dgm:spPr/>
      <dgm:t>
        <a:bodyPr/>
        <a:lstStyle/>
        <a:p>
          <a:endParaRPr lang="ru-RU"/>
        </a:p>
      </dgm:t>
    </dgm:pt>
    <dgm:pt modelId="{2BED3BF9-70C7-46EB-89BB-D4CA280F118F}" type="sibTrans" cxnId="{BE2737E6-CDF0-4694-AF16-2F6D935EF0F5}">
      <dgm:prSet/>
      <dgm:spPr/>
      <dgm:t>
        <a:bodyPr/>
        <a:lstStyle/>
        <a:p>
          <a:endParaRPr lang="ru-RU"/>
        </a:p>
      </dgm:t>
    </dgm:pt>
    <dgm:pt modelId="{ADA09C43-F417-4740-86D8-696069B9E5C3}">
      <dgm:prSet phldrT="[Текст]"/>
      <dgm:spPr/>
      <dgm:t>
        <a:bodyPr/>
        <a:lstStyle/>
        <a:p>
          <a:r>
            <a:rPr lang="ru-RU" dirty="0" smtClean="0"/>
            <a:t>Член профсоюза</a:t>
          </a:r>
          <a:endParaRPr lang="ru-RU" dirty="0"/>
        </a:p>
      </dgm:t>
    </dgm:pt>
    <dgm:pt modelId="{684B9AC8-E7B5-4FCE-A285-7F5E32B3574B}" type="parTrans" cxnId="{DF8741BF-E965-46DF-9C3C-3E07F7EF88D5}">
      <dgm:prSet/>
      <dgm:spPr/>
      <dgm:t>
        <a:bodyPr/>
        <a:lstStyle/>
        <a:p>
          <a:endParaRPr lang="ru-RU"/>
        </a:p>
      </dgm:t>
    </dgm:pt>
    <dgm:pt modelId="{F82608E2-E3FB-4F32-847B-A23B4F15CE56}" type="sibTrans" cxnId="{DF8741BF-E965-46DF-9C3C-3E07F7EF88D5}">
      <dgm:prSet/>
      <dgm:spPr/>
      <dgm:t>
        <a:bodyPr/>
        <a:lstStyle/>
        <a:p>
          <a:endParaRPr lang="ru-RU"/>
        </a:p>
      </dgm:t>
    </dgm:pt>
    <dgm:pt modelId="{E7DDC4EF-63CB-4EB1-8711-430FCCF28E24}" type="pres">
      <dgm:prSet presAssocID="{0EEDAC27-CDC1-43FF-BEFE-C4E123EBDD7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3BBB4C3-F173-4D69-B5AE-05BF0B957623}" type="pres">
      <dgm:prSet presAssocID="{1AB6D5ED-6619-4A9A-B60A-AFABF2A82598}" presName="hierRoot1" presStyleCnt="0"/>
      <dgm:spPr/>
    </dgm:pt>
    <dgm:pt modelId="{2B485BEC-2A3C-47E3-B55B-CD675116B2E0}" type="pres">
      <dgm:prSet presAssocID="{1AB6D5ED-6619-4A9A-B60A-AFABF2A82598}" presName="composite" presStyleCnt="0"/>
      <dgm:spPr/>
    </dgm:pt>
    <dgm:pt modelId="{E6A681CB-59C9-4CD7-B23E-F9E0CF788E85}" type="pres">
      <dgm:prSet presAssocID="{1AB6D5ED-6619-4A9A-B60A-AFABF2A82598}" presName="background" presStyleLbl="node0" presStyleIdx="0" presStyleCnt="1"/>
      <dgm:spPr/>
    </dgm:pt>
    <dgm:pt modelId="{14EB1A4F-4CB4-4E35-B68A-6C6F47CE274C}" type="pres">
      <dgm:prSet presAssocID="{1AB6D5ED-6619-4A9A-B60A-AFABF2A82598}" presName="text" presStyleLbl="fgAcc0" presStyleIdx="0" presStyleCnt="1" custScaleX="3321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F5C232-285B-4D8B-9FB0-8255CEFD7FCC}" type="pres">
      <dgm:prSet presAssocID="{1AB6D5ED-6619-4A9A-B60A-AFABF2A82598}" presName="hierChild2" presStyleCnt="0"/>
      <dgm:spPr/>
    </dgm:pt>
    <dgm:pt modelId="{7681753C-CAC9-4611-98CB-3A3FC76BEA27}" type="pres">
      <dgm:prSet presAssocID="{7DD0B9D7-9014-4772-97D8-33151CB79CFC}" presName="Name10" presStyleLbl="parChTrans1D2" presStyleIdx="0" presStyleCnt="1"/>
      <dgm:spPr/>
      <dgm:t>
        <a:bodyPr/>
        <a:lstStyle/>
        <a:p>
          <a:endParaRPr lang="ru-RU"/>
        </a:p>
      </dgm:t>
    </dgm:pt>
    <dgm:pt modelId="{FB595444-37BE-452F-B6F2-98672986D983}" type="pres">
      <dgm:prSet presAssocID="{01F052B6-009E-4268-B739-F4DA21DE4CE9}" presName="hierRoot2" presStyleCnt="0"/>
      <dgm:spPr/>
    </dgm:pt>
    <dgm:pt modelId="{A25CECDD-8E71-41BE-A41F-8A4BD78329A7}" type="pres">
      <dgm:prSet presAssocID="{01F052B6-009E-4268-B739-F4DA21DE4CE9}" presName="composite2" presStyleCnt="0"/>
      <dgm:spPr/>
    </dgm:pt>
    <dgm:pt modelId="{E0D1BA6E-294F-469B-9C4E-FF7E59AFDC62}" type="pres">
      <dgm:prSet presAssocID="{01F052B6-009E-4268-B739-F4DA21DE4CE9}" presName="background2" presStyleLbl="node2" presStyleIdx="0" presStyleCnt="1"/>
      <dgm:spPr/>
    </dgm:pt>
    <dgm:pt modelId="{0C466F6F-568D-404F-9CAB-78738E3E90BE}" type="pres">
      <dgm:prSet presAssocID="{01F052B6-009E-4268-B739-F4DA21DE4CE9}" presName="text2" presStyleLbl="fgAcc2" presStyleIdx="0" presStyleCnt="1" custScaleX="2926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289DB7-C4AE-4707-BB5A-AC81775BB7B6}" type="pres">
      <dgm:prSet presAssocID="{01F052B6-009E-4268-B739-F4DA21DE4CE9}" presName="hierChild3" presStyleCnt="0"/>
      <dgm:spPr/>
    </dgm:pt>
    <dgm:pt modelId="{1C41D64C-D344-4ECA-BBEB-62C87C44AE76}" type="pres">
      <dgm:prSet presAssocID="{684B9AC8-E7B5-4FCE-A285-7F5E32B3574B}" presName="Name17" presStyleLbl="parChTrans1D3" presStyleIdx="0" presStyleCnt="1"/>
      <dgm:spPr/>
      <dgm:t>
        <a:bodyPr/>
        <a:lstStyle/>
        <a:p>
          <a:endParaRPr lang="ru-RU"/>
        </a:p>
      </dgm:t>
    </dgm:pt>
    <dgm:pt modelId="{E93C290E-004F-48D0-8609-AEBFD766787A}" type="pres">
      <dgm:prSet presAssocID="{ADA09C43-F417-4740-86D8-696069B9E5C3}" presName="hierRoot3" presStyleCnt="0"/>
      <dgm:spPr/>
    </dgm:pt>
    <dgm:pt modelId="{B2CC8CB7-E54D-4B2E-9D52-3E20E4D9B99F}" type="pres">
      <dgm:prSet presAssocID="{ADA09C43-F417-4740-86D8-696069B9E5C3}" presName="composite3" presStyleCnt="0"/>
      <dgm:spPr/>
    </dgm:pt>
    <dgm:pt modelId="{E14F29C1-4641-4D79-9935-05D37DB27EA8}" type="pres">
      <dgm:prSet presAssocID="{ADA09C43-F417-4740-86D8-696069B9E5C3}" presName="background3" presStyleLbl="node3" presStyleIdx="0" presStyleCnt="1"/>
      <dgm:spPr/>
    </dgm:pt>
    <dgm:pt modelId="{8A947107-23CC-4ADE-B3DC-7DC166572FDC}" type="pres">
      <dgm:prSet presAssocID="{ADA09C43-F417-4740-86D8-696069B9E5C3}" presName="text3" presStyleLbl="fgAcc3" presStyleIdx="0" presStyleCnt="1" custScaleX="2926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EB4834-2CB2-428D-8E52-E8C9B0F4DE82}" type="pres">
      <dgm:prSet presAssocID="{ADA09C43-F417-4740-86D8-696069B9E5C3}" presName="hierChild4" presStyleCnt="0"/>
      <dgm:spPr/>
    </dgm:pt>
  </dgm:ptLst>
  <dgm:cxnLst>
    <dgm:cxn modelId="{BC1DD0D6-99B1-4AAA-B46A-23E7EC59022D}" type="presOf" srcId="{0EEDAC27-CDC1-43FF-BEFE-C4E123EBDD70}" destId="{E7DDC4EF-63CB-4EB1-8711-430FCCF28E24}" srcOrd="0" destOrd="0" presId="urn:microsoft.com/office/officeart/2005/8/layout/hierarchy1"/>
    <dgm:cxn modelId="{BE2737E6-CDF0-4694-AF16-2F6D935EF0F5}" srcId="{1AB6D5ED-6619-4A9A-B60A-AFABF2A82598}" destId="{01F052B6-009E-4268-B739-F4DA21DE4CE9}" srcOrd="0" destOrd="0" parTransId="{7DD0B9D7-9014-4772-97D8-33151CB79CFC}" sibTransId="{2BED3BF9-70C7-46EB-89BB-D4CA280F118F}"/>
    <dgm:cxn modelId="{10961C75-8094-4759-BD91-5A454F9EC821}" type="presOf" srcId="{684B9AC8-E7B5-4FCE-A285-7F5E32B3574B}" destId="{1C41D64C-D344-4ECA-BBEB-62C87C44AE76}" srcOrd="0" destOrd="0" presId="urn:microsoft.com/office/officeart/2005/8/layout/hierarchy1"/>
    <dgm:cxn modelId="{DF8741BF-E965-46DF-9C3C-3E07F7EF88D5}" srcId="{01F052B6-009E-4268-B739-F4DA21DE4CE9}" destId="{ADA09C43-F417-4740-86D8-696069B9E5C3}" srcOrd="0" destOrd="0" parTransId="{684B9AC8-E7B5-4FCE-A285-7F5E32B3574B}" sibTransId="{F82608E2-E3FB-4F32-847B-A23B4F15CE56}"/>
    <dgm:cxn modelId="{27396BC7-9DB8-4CAF-8E4C-CB9E4F0040C2}" type="presOf" srcId="{7DD0B9D7-9014-4772-97D8-33151CB79CFC}" destId="{7681753C-CAC9-4611-98CB-3A3FC76BEA27}" srcOrd="0" destOrd="0" presId="urn:microsoft.com/office/officeart/2005/8/layout/hierarchy1"/>
    <dgm:cxn modelId="{4C7EA1C7-4055-4A96-8AE1-1167DA5FB56D}" type="presOf" srcId="{1AB6D5ED-6619-4A9A-B60A-AFABF2A82598}" destId="{14EB1A4F-4CB4-4E35-B68A-6C6F47CE274C}" srcOrd="0" destOrd="0" presId="urn:microsoft.com/office/officeart/2005/8/layout/hierarchy1"/>
    <dgm:cxn modelId="{B078D103-E3B9-4667-962C-2742593235DC}" type="presOf" srcId="{01F052B6-009E-4268-B739-F4DA21DE4CE9}" destId="{0C466F6F-568D-404F-9CAB-78738E3E90BE}" srcOrd="0" destOrd="0" presId="urn:microsoft.com/office/officeart/2005/8/layout/hierarchy1"/>
    <dgm:cxn modelId="{DD616DAB-AE30-4D0A-A549-C4C6BE105157}" type="presOf" srcId="{ADA09C43-F417-4740-86D8-696069B9E5C3}" destId="{8A947107-23CC-4ADE-B3DC-7DC166572FDC}" srcOrd="0" destOrd="0" presId="urn:microsoft.com/office/officeart/2005/8/layout/hierarchy1"/>
    <dgm:cxn modelId="{38FE31D8-B411-4627-8F39-8B1DFB0D48AD}" srcId="{0EEDAC27-CDC1-43FF-BEFE-C4E123EBDD70}" destId="{1AB6D5ED-6619-4A9A-B60A-AFABF2A82598}" srcOrd="0" destOrd="0" parTransId="{602960A2-0785-47CA-9490-C8ADF1E2BA4D}" sibTransId="{AED525B2-7C72-4C0C-9E04-8BD3B721C6C4}"/>
    <dgm:cxn modelId="{E617BF3F-49E3-4522-BC59-EF59A8245221}" type="presParOf" srcId="{E7DDC4EF-63CB-4EB1-8711-430FCCF28E24}" destId="{03BBB4C3-F173-4D69-B5AE-05BF0B957623}" srcOrd="0" destOrd="0" presId="urn:microsoft.com/office/officeart/2005/8/layout/hierarchy1"/>
    <dgm:cxn modelId="{9F3E04F8-77E1-4C88-933B-9CC00134FC3F}" type="presParOf" srcId="{03BBB4C3-F173-4D69-B5AE-05BF0B957623}" destId="{2B485BEC-2A3C-47E3-B55B-CD675116B2E0}" srcOrd="0" destOrd="0" presId="urn:microsoft.com/office/officeart/2005/8/layout/hierarchy1"/>
    <dgm:cxn modelId="{1329ED74-2D96-48F8-86EF-B8719A4D75A9}" type="presParOf" srcId="{2B485BEC-2A3C-47E3-B55B-CD675116B2E0}" destId="{E6A681CB-59C9-4CD7-B23E-F9E0CF788E85}" srcOrd="0" destOrd="0" presId="urn:microsoft.com/office/officeart/2005/8/layout/hierarchy1"/>
    <dgm:cxn modelId="{507DF751-3C78-4158-BBA2-16E17741A6D8}" type="presParOf" srcId="{2B485BEC-2A3C-47E3-B55B-CD675116B2E0}" destId="{14EB1A4F-4CB4-4E35-B68A-6C6F47CE274C}" srcOrd="1" destOrd="0" presId="urn:microsoft.com/office/officeart/2005/8/layout/hierarchy1"/>
    <dgm:cxn modelId="{745364AD-3BBC-40AE-8006-F40C2AF068FB}" type="presParOf" srcId="{03BBB4C3-F173-4D69-B5AE-05BF0B957623}" destId="{6FF5C232-285B-4D8B-9FB0-8255CEFD7FCC}" srcOrd="1" destOrd="0" presId="urn:microsoft.com/office/officeart/2005/8/layout/hierarchy1"/>
    <dgm:cxn modelId="{0E29E62D-E138-4E25-8E5E-5CC95AD76DB9}" type="presParOf" srcId="{6FF5C232-285B-4D8B-9FB0-8255CEFD7FCC}" destId="{7681753C-CAC9-4611-98CB-3A3FC76BEA27}" srcOrd="0" destOrd="0" presId="urn:microsoft.com/office/officeart/2005/8/layout/hierarchy1"/>
    <dgm:cxn modelId="{06C50F49-3EBE-4D59-A7D9-997D22CE2EA5}" type="presParOf" srcId="{6FF5C232-285B-4D8B-9FB0-8255CEFD7FCC}" destId="{FB595444-37BE-452F-B6F2-98672986D983}" srcOrd="1" destOrd="0" presId="urn:microsoft.com/office/officeart/2005/8/layout/hierarchy1"/>
    <dgm:cxn modelId="{51EE561D-02EF-489A-BEB1-268A6F15FF1C}" type="presParOf" srcId="{FB595444-37BE-452F-B6F2-98672986D983}" destId="{A25CECDD-8E71-41BE-A41F-8A4BD78329A7}" srcOrd="0" destOrd="0" presId="urn:microsoft.com/office/officeart/2005/8/layout/hierarchy1"/>
    <dgm:cxn modelId="{DE21AF5C-0E4E-4F6A-8647-FF24A0F6F97C}" type="presParOf" srcId="{A25CECDD-8E71-41BE-A41F-8A4BD78329A7}" destId="{E0D1BA6E-294F-469B-9C4E-FF7E59AFDC62}" srcOrd="0" destOrd="0" presId="urn:microsoft.com/office/officeart/2005/8/layout/hierarchy1"/>
    <dgm:cxn modelId="{8543D6F6-C5F5-4691-B19E-F8BE1D9E15D7}" type="presParOf" srcId="{A25CECDD-8E71-41BE-A41F-8A4BD78329A7}" destId="{0C466F6F-568D-404F-9CAB-78738E3E90BE}" srcOrd="1" destOrd="0" presId="urn:microsoft.com/office/officeart/2005/8/layout/hierarchy1"/>
    <dgm:cxn modelId="{69C77B9F-058A-4043-930C-24B82B5ED76F}" type="presParOf" srcId="{FB595444-37BE-452F-B6F2-98672986D983}" destId="{2B289DB7-C4AE-4707-BB5A-AC81775BB7B6}" srcOrd="1" destOrd="0" presId="urn:microsoft.com/office/officeart/2005/8/layout/hierarchy1"/>
    <dgm:cxn modelId="{D03E2E63-D606-4A6A-8753-AF1861CD070D}" type="presParOf" srcId="{2B289DB7-C4AE-4707-BB5A-AC81775BB7B6}" destId="{1C41D64C-D344-4ECA-BBEB-62C87C44AE76}" srcOrd="0" destOrd="0" presId="urn:microsoft.com/office/officeart/2005/8/layout/hierarchy1"/>
    <dgm:cxn modelId="{CD31BAFC-E43F-48CD-8C95-D11EF0A96045}" type="presParOf" srcId="{2B289DB7-C4AE-4707-BB5A-AC81775BB7B6}" destId="{E93C290E-004F-48D0-8609-AEBFD766787A}" srcOrd="1" destOrd="0" presId="urn:microsoft.com/office/officeart/2005/8/layout/hierarchy1"/>
    <dgm:cxn modelId="{EBC33627-06D9-4045-9E44-57DD676498AE}" type="presParOf" srcId="{E93C290E-004F-48D0-8609-AEBFD766787A}" destId="{B2CC8CB7-E54D-4B2E-9D52-3E20E4D9B99F}" srcOrd="0" destOrd="0" presId="urn:microsoft.com/office/officeart/2005/8/layout/hierarchy1"/>
    <dgm:cxn modelId="{494D9671-FF98-4202-ABAE-422C8005C210}" type="presParOf" srcId="{B2CC8CB7-E54D-4B2E-9D52-3E20E4D9B99F}" destId="{E14F29C1-4641-4D79-9935-05D37DB27EA8}" srcOrd="0" destOrd="0" presId="urn:microsoft.com/office/officeart/2005/8/layout/hierarchy1"/>
    <dgm:cxn modelId="{EF366F99-359E-4C72-BBBB-91F0866CC55D}" type="presParOf" srcId="{B2CC8CB7-E54D-4B2E-9D52-3E20E4D9B99F}" destId="{8A947107-23CC-4ADE-B3DC-7DC166572FDC}" srcOrd="1" destOrd="0" presId="urn:microsoft.com/office/officeart/2005/8/layout/hierarchy1"/>
    <dgm:cxn modelId="{C1F4D965-B90D-45CA-BE6B-423AFF31C368}" type="presParOf" srcId="{E93C290E-004F-48D0-8609-AEBFD766787A}" destId="{85EB4834-2CB2-428D-8E52-E8C9B0F4DE8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055EFA8-8879-4DDA-BB1B-E361E361D266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7C280C28-294D-4295-ACEC-D44E36EC9831}">
      <dgm:prSet phldrT="[Текст]" custT="1"/>
      <dgm:spPr/>
      <dgm:t>
        <a:bodyPr/>
        <a:lstStyle/>
        <a:p>
          <a:pPr algn="just"/>
          <a:endParaRPr lang="ru-RU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BF86DAA-1B44-4231-BE4B-FA152E76B3F6}" type="parTrans" cxnId="{79DAEC48-A29E-4FE4-BD1E-953DEE322084}">
      <dgm:prSet/>
      <dgm:spPr/>
      <dgm:t>
        <a:bodyPr/>
        <a:lstStyle/>
        <a:p>
          <a:endParaRPr lang="ru-RU" sz="1800"/>
        </a:p>
      </dgm:t>
    </dgm:pt>
    <dgm:pt modelId="{05790FC2-5A7A-441A-AF50-5108206D2957}" type="sibTrans" cxnId="{79DAEC48-A29E-4FE4-BD1E-953DEE322084}">
      <dgm:prSet/>
      <dgm:spPr/>
      <dgm:t>
        <a:bodyPr/>
        <a:lstStyle/>
        <a:p>
          <a:endParaRPr lang="ru-RU" sz="1800"/>
        </a:p>
      </dgm:t>
    </dgm:pt>
    <dgm:pt modelId="{3967A527-4366-470D-9E55-E519F049F1DB}">
      <dgm:prSet phldrT="[Текст]" custT="1"/>
      <dgm:spPr/>
      <dgm:t>
        <a:bodyPr/>
        <a:lstStyle/>
        <a:p>
          <a:r>
            <a:rPr lang="ru-RU" sz="1200" dirty="0" smtClean="0"/>
            <a:t>Профсоюз рекомендует</a:t>
          </a:r>
          <a:endParaRPr lang="ru-RU" sz="1200" dirty="0"/>
        </a:p>
      </dgm:t>
    </dgm:pt>
    <dgm:pt modelId="{4E6EEF3A-C18D-4090-81D8-8730EAE9AC01}" type="parTrans" cxnId="{B214BC44-809A-40EA-A167-A9AF237A79AC}">
      <dgm:prSet/>
      <dgm:spPr/>
      <dgm:t>
        <a:bodyPr/>
        <a:lstStyle/>
        <a:p>
          <a:endParaRPr lang="ru-RU" sz="1800"/>
        </a:p>
      </dgm:t>
    </dgm:pt>
    <dgm:pt modelId="{DEDB3089-E374-41BD-86DC-9FCC43C82AD4}" type="sibTrans" cxnId="{B214BC44-809A-40EA-A167-A9AF237A79AC}">
      <dgm:prSet/>
      <dgm:spPr/>
      <dgm:t>
        <a:bodyPr/>
        <a:lstStyle/>
        <a:p>
          <a:endParaRPr lang="ru-RU" sz="1800"/>
        </a:p>
      </dgm:t>
    </dgm:pt>
    <dgm:pt modelId="{62E51130-BF15-47A7-9B35-C953A306CB32}">
      <dgm:prSet phldrT="[Текст]" custT="1"/>
      <dgm:spPr/>
      <dgm:t>
        <a:bodyPr/>
        <a:lstStyle/>
        <a:p>
          <a:r>
            <a:rPr lang="ru-RU" sz="1400" dirty="0" smtClean="0"/>
            <a:t>отзывы</a:t>
          </a:r>
          <a:endParaRPr lang="ru-RU" sz="1200" dirty="0"/>
        </a:p>
      </dgm:t>
    </dgm:pt>
    <dgm:pt modelId="{97875442-A33A-4193-AC30-E1FF7894345B}" type="parTrans" cxnId="{E42B3C8A-0BEB-4C6A-8CA3-CBF169939513}">
      <dgm:prSet/>
      <dgm:spPr/>
      <dgm:t>
        <a:bodyPr/>
        <a:lstStyle/>
        <a:p>
          <a:endParaRPr lang="ru-RU" sz="1800"/>
        </a:p>
      </dgm:t>
    </dgm:pt>
    <dgm:pt modelId="{DDE0EEDE-5161-44FF-94E4-AFE180E4B183}" type="sibTrans" cxnId="{E42B3C8A-0BEB-4C6A-8CA3-CBF169939513}">
      <dgm:prSet/>
      <dgm:spPr/>
      <dgm:t>
        <a:bodyPr/>
        <a:lstStyle/>
        <a:p>
          <a:endParaRPr lang="ru-RU" sz="1800"/>
        </a:p>
      </dgm:t>
    </dgm:pt>
    <dgm:pt modelId="{ABAD10E5-60E2-4DD5-BFCA-00F2EC07B369}" type="pres">
      <dgm:prSet presAssocID="{6055EFA8-8879-4DDA-BB1B-E361E361D266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E80C7DD1-D148-44A9-8AC1-DD94EA0F3BF1}" type="pres">
      <dgm:prSet presAssocID="{7C280C28-294D-4295-ACEC-D44E36EC9831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EADBB6-324A-40E4-8202-76D39A606D34}" type="pres">
      <dgm:prSet presAssocID="{7C280C28-294D-4295-ACEC-D44E36EC9831}" presName="gear1srcNode" presStyleLbl="node1" presStyleIdx="0" presStyleCnt="3"/>
      <dgm:spPr/>
      <dgm:t>
        <a:bodyPr/>
        <a:lstStyle/>
        <a:p>
          <a:endParaRPr lang="ru-RU"/>
        </a:p>
      </dgm:t>
    </dgm:pt>
    <dgm:pt modelId="{10E538C5-ABDE-4F32-8711-1166CC719A4C}" type="pres">
      <dgm:prSet presAssocID="{7C280C28-294D-4295-ACEC-D44E36EC9831}" presName="gear1dstNode" presStyleLbl="node1" presStyleIdx="0" presStyleCnt="3"/>
      <dgm:spPr/>
      <dgm:t>
        <a:bodyPr/>
        <a:lstStyle/>
        <a:p>
          <a:endParaRPr lang="ru-RU"/>
        </a:p>
      </dgm:t>
    </dgm:pt>
    <dgm:pt modelId="{4AE8B783-1BF9-4700-9362-E88EF88BCDF6}" type="pres">
      <dgm:prSet presAssocID="{3967A527-4366-470D-9E55-E519F049F1DB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59F6F6-1860-410A-A75A-B5555B577C5E}" type="pres">
      <dgm:prSet presAssocID="{3967A527-4366-470D-9E55-E519F049F1DB}" presName="gear2srcNode" presStyleLbl="node1" presStyleIdx="1" presStyleCnt="3"/>
      <dgm:spPr/>
      <dgm:t>
        <a:bodyPr/>
        <a:lstStyle/>
        <a:p>
          <a:endParaRPr lang="ru-RU"/>
        </a:p>
      </dgm:t>
    </dgm:pt>
    <dgm:pt modelId="{D014DE9C-BC07-4E80-8661-1BDFC90F34E7}" type="pres">
      <dgm:prSet presAssocID="{3967A527-4366-470D-9E55-E519F049F1DB}" presName="gear2dstNode" presStyleLbl="node1" presStyleIdx="1" presStyleCnt="3"/>
      <dgm:spPr/>
      <dgm:t>
        <a:bodyPr/>
        <a:lstStyle/>
        <a:p>
          <a:endParaRPr lang="ru-RU"/>
        </a:p>
      </dgm:t>
    </dgm:pt>
    <dgm:pt modelId="{F07CEF47-88D3-461F-8783-1E9BB9F25104}" type="pres">
      <dgm:prSet presAssocID="{62E51130-BF15-47A7-9B35-C953A306CB32}" presName="gear3" presStyleLbl="node1" presStyleIdx="2" presStyleCnt="3"/>
      <dgm:spPr/>
      <dgm:t>
        <a:bodyPr/>
        <a:lstStyle/>
        <a:p>
          <a:endParaRPr lang="ru-RU"/>
        </a:p>
      </dgm:t>
    </dgm:pt>
    <dgm:pt modelId="{7AE44B93-9B91-463F-981D-A1228910B76E}" type="pres">
      <dgm:prSet presAssocID="{62E51130-BF15-47A7-9B35-C953A306CB32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5E1881-BCF8-4280-81E4-2B903859D8D7}" type="pres">
      <dgm:prSet presAssocID="{62E51130-BF15-47A7-9B35-C953A306CB32}" presName="gear3srcNode" presStyleLbl="node1" presStyleIdx="2" presStyleCnt="3"/>
      <dgm:spPr/>
      <dgm:t>
        <a:bodyPr/>
        <a:lstStyle/>
        <a:p>
          <a:endParaRPr lang="ru-RU"/>
        </a:p>
      </dgm:t>
    </dgm:pt>
    <dgm:pt modelId="{D21CAED7-7AC0-4BD7-B1DB-D83DF170AAC8}" type="pres">
      <dgm:prSet presAssocID="{62E51130-BF15-47A7-9B35-C953A306CB32}" presName="gear3dstNode" presStyleLbl="node1" presStyleIdx="2" presStyleCnt="3"/>
      <dgm:spPr/>
      <dgm:t>
        <a:bodyPr/>
        <a:lstStyle/>
        <a:p>
          <a:endParaRPr lang="ru-RU"/>
        </a:p>
      </dgm:t>
    </dgm:pt>
    <dgm:pt modelId="{113DF36E-50E1-4E24-9292-0761F8A93FCA}" type="pres">
      <dgm:prSet presAssocID="{05790FC2-5A7A-441A-AF50-5108206D2957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21BAE853-2498-4FBA-BF43-6BA4AA12678C}" type="pres">
      <dgm:prSet presAssocID="{DEDB3089-E374-41BD-86DC-9FCC43C82AD4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19F05742-99A4-436F-8FC9-441C3B0CA58E}" type="pres">
      <dgm:prSet presAssocID="{DDE0EEDE-5161-44FF-94E4-AFE180E4B183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E42B3C8A-0BEB-4C6A-8CA3-CBF169939513}" srcId="{6055EFA8-8879-4DDA-BB1B-E361E361D266}" destId="{62E51130-BF15-47A7-9B35-C953A306CB32}" srcOrd="2" destOrd="0" parTransId="{97875442-A33A-4193-AC30-E1FF7894345B}" sibTransId="{DDE0EEDE-5161-44FF-94E4-AFE180E4B183}"/>
    <dgm:cxn modelId="{BA5C2FB9-B5B1-45A9-88F5-16CC2FCD9D47}" type="presOf" srcId="{DEDB3089-E374-41BD-86DC-9FCC43C82AD4}" destId="{21BAE853-2498-4FBA-BF43-6BA4AA12678C}" srcOrd="0" destOrd="0" presId="urn:microsoft.com/office/officeart/2005/8/layout/gear1"/>
    <dgm:cxn modelId="{A4DEA46F-483F-486F-9DEE-09433589F0A8}" type="presOf" srcId="{6055EFA8-8879-4DDA-BB1B-E361E361D266}" destId="{ABAD10E5-60E2-4DD5-BFCA-00F2EC07B369}" srcOrd="0" destOrd="0" presId="urn:microsoft.com/office/officeart/2005/8/layout/gear1"/>
    <dgm:cxn modelId="{72E62924-80D2-4375-BDED-966CD32B8247}" type="presOf" srcId="{3967A527-4366-470D-9E55-E519F049F1DB}" destId="{4AE8B783-1BF9-4700-9362-E88EF88BCDF6}" srcOrd="0" destOrd="0" presId="urn:microsoft.com/office/officeart/2005/8/layout/gear1"/>
    <dgm:cxn modelId="{353D4044-A425-43B2-AC9F-D15D54CE056F}" type="presOf" srcId="{62E51130-BF15-47A7-9B35-C953A306CB32}" destId="{7AE44B93-9B91-463F-981D-A1228910B76E}" srcOrd="1" destOrd="0" presId="urn:microsoft.com/office/officeart/2005/8/layout/gear1"/>
    <dgm:cxn modelId="{79DAEC48-A29E-4FE4-BD1E-953DEE322084}" srcId="{6055EFA8-8879-4DDA-BB1B-E361E361D266}" destId="{7C280C28-294D-4295-ACEC-D44E36EC9831}" srcOrd="0" destOrd="0" parTransId="{1BF86DAA-1B44-4231-BE4B-FA152E76B3F6}" sibTransId="{05790FC2-5A7A-441A-AF50-5108206D2957}"/>
    <dgm:cxn modelId="{B214BC44-809A-40EA-A167-A9AF237A79AC}" srcId="{6055EFA8-8879-4DDA-BB1B-E361E361D266}" destId="{3967A527-4366-470D-9E55-E519F049F1DB}" srcOrd="1" destOrd="0" parTransId="{4E6EEF3A-C18D-4090-81D8-8730EAE9AC01}" sibTransId="{DEDB3089-E374-41BD-86DC-9FCC43C82AD4}"/>
    <dgm:cxn modelId="{5B7D6066-DC70-4A97-A10B-5A1DBC2D3C92}" type="presOf" srcId="{7C280C28-294D-4295-ACEC-D44E36EC9831}" destId="{10E538C5-ABDE-4F32-8711-1166CC719A4C}" srcOrd="2" destOrd="0" presId="urn:microsoft.com/office/officeart/2005/8/layout/gear1"/>
    <dgm:cxn modelId="{FFC59C81-4D24-480C-9DB2-4EADE86CC11B}" type="presOf" srcId="{62E51130-BF15-47A7-9B35-C953A306CB32}" destId="{F07CEF47-88D3-461F-8783-1E9BB9F25104}" srcOrd="0" destOrd="0" presId="urn:microsoft.com/office/officeart/2005/8/layout/gear1"/>
    <dgm:cxn modelId="{B57F2DC5-1551-4C6D-8816-4A115EBF2B43}" type="presOf" srcId="{7C280C28-294D-4295-ACEC-D44E36EC9831}" destId="{CAEADBB6-324A-40E4-8202-76D39A606D34}" srcOrd="1" destOrd="0" presId="urn:microsoft.com/office/officeart/2005/8/layout/gear1"/>
    <dgm:cxn modelId="{DE1B3905-15E9-4156-8DCB-9CDBC70CCB64}" type="presOf" srcId="{62E51130-BF15-47A7-9B35-C953A306CB32}" destId="{D21CAED7-7AC0-4BD7-B1DB-D83DF170AAC8}" srcOrd="3" destOrd="0" presId="urn:microsoft.com/office/officeart/2005/8/layout/gear1"/>
    <dgm:cxn modelId="{6A5A1707-B497-4F21-8DF0-B71706E5598B}" type="presOf" srcId="{05790FC2-5A7A-441A-AF50-5108206D2957}" destId="{113DF36E-50E1-4E24-9292-0761F8A93FCA}" srcOrd="0" destOrd="0" presId="urn:microsoft.com/office/officeart/2005/8/layout/gear1"/>
    <dgm:cxn modelId="{70D19E6E-FDF0-47DF-A8D4-D839E6934D6E}" type="presOf" srcId="{DDE0EEDE-5161-44FF-94E4-AFE180E4B183}" destId="{19F05742-99A4-436F-8FC9-441C3B0CA58E}" srcOrd="0" destOrd="0" presId="urn:microsoft.com/office/officeart/2005/8/layout/gear1"/>
    <dgm:cxn modelId="{C7948A41-21F5-4A7A-9BE9-B008DEB2DF26}" type="presOf" srcId="{3967A527-4366-470D-9E55-E519F049F1DB}" destId="{D014DE9C-BC07-4E80-8661-1BDFC90F34E7}" srcOrd="2" destOrd="0" presId="urn:microsoft.com/office/officeart/2005/8/layout/gear1"/>
    <dgm:cxn modelId="{30548D41-3D62-4105-9AC9-DC7F59FC824D}" type="presOf" srcId="{62E51130-BF15-47A7-9B35-C953A306CB32}" destId="{495E1881-BCF8-4280-81E4-2B903859D8D7}" srcOrd="2" destOrd="0" presId="urn:microsoft.com/office/officeart/2005/8/layout/gear1"/>
    <dgm:cxn modelId="{1F290FEE-8B76-40AB-B30A-9D532AA3116A}" type="presOf" srcId="{7C280C28-294D-4295-ACEC-D44E36EC9831}" destId="{E80C7DD1-D148-44A9-8AC1-DD94EA0F3BF1}" srcOrd="0" destOrd="0" presId="urn:microsoft.com/office/officeart/2005/8/layout/gear1"/>
    <dgm:cxn modelId="{C4C4234C-17A9-4788-8EF0-029FF4B366C8}" type="presOf" srcId="{3967A527-4366-470D-9E55-E519F049F1DB}" destId="{F959F6F6-1860-410A-A75A-B5555B577C5E}" srcOrd="1" destOrd="0" presId="urn:microsoft.com/office/officeart/2005/8/layout/gear1"/>
    <dgm:cxn modelId="{70CEB1A3-1663-4620-A616-78BABB3AE057}" type="presParOf" srcId="{ABAD10E5-60E2-4DD5-BFCA-00F2EC07B369}" destId="{E80C7DD1-D148-44A9-8AC1-DD94EA0F3BF1}" srcOrd="0" destOrd="0" presId="urn:microsoft.com/office/officeart/2005/8/layout/gear1"/>
    <dgm:cxn modelId="{91CD382C-1F27-4BE5-814A-B23444187EB3}" type="presParOf" srcId="{ABAD10E5-60E2-4DD5-BFCA-00F2EC07B369}" destId="{CAEADBB6-324A-40E4-8202-76D39A606D34}" srcOrd="1" destOrd="0" presId="urn:microsoft.com/office/officeart/2005/8/layout/gear1"/>
    <dgm:cxn modelId="{ED27AAEF-5EF8-48E1-B77D-05D9213C10D5}" type="presParOf" srcId="{ABAD10E5-60E2-4DD5-BFCA-00F2EC07B369}" destId="{10E538C5-ABDE-4F32-8711-1166CC719A4C}" srcOrd="2" destOrd="0" presId="urn:microsoft.com/office/officeart/2005/8/layout/gear1"/>
    <dgm:cxn modelId="{57DC9B62-8269-4A04-9C49-39AF9EC04C61}" type="presParOf" srcId="{ABAD10E5-60E2-4DD5-BFCA-00F2EC07B369}" destId="{4AE8B783-1BF9-4700-9362-E88EF88BCDF6}" srcOrd="3" destOrd="0" presId="urn:microsoft.com/office/officeart/2005/8/layout/gear1"/>
    <dgm:cxn modelId="{6C01ECCD-F89F-443F-9273-C107ECA01C56}" type="presParOf" srcId="{ABAD10E5-60E2-4DD5-BFCA-00F2EC07B369}" destId="{F959F6F6-1860-410A-A75A-B5555B577C5E}" srcOrd="4" destOrd="0" presId="urn:microsoft.com/office/officeart/2005/8/layout/gear1"/>
    <dgm:cxn modelId="{D2FA96A8-C4FB-4440-95A9-CA1F54DC711C}" type="presParOf" srcId="{ABAD10E5-60E2-4DD5-BFCA-00F2EC07B369}" destId="{D014DE9C-BC07-4E80-8661-1BDFC90F34E7}" srcOrd="5" destOrd="0" presId="urn:microsoft.com/office/officeart/2005/8/layout/gear1"/>
    <dgm:cxn modelId="{55AD3BE5-3BB8-4CE7-93E6-3175FF8FBF6F}" type="presParOf" srcId="{ABAD10E5-60E2-4DD5-BFCA-00F2EC07B369}" destId="{F07CEF47-88D3-461F-8783-1E9BB9F25104}" srcOrd="6" destOrd="0" presId="urn:microsoft.com/office/officeart/2005/8/layout/gear1"/>
    <dgm:cxn modelId="{C003F33A-DCB6-45A2-A0C1-E32B6FD51DF8}" type="presParOf" srcId="{ABAD10E5-60E2-4DD5-BFCA-00F2EC07B369}" destId="{7AE44B93-9B91-463F-981D-A1228910B76E}" srcOrd="7" destOrd="0" presId="urn:microsoft.com/office/officeart/2005/8/layout/gear1"/>
    <dgm:cxn modelId="{46255AA8-3DAE-42CD-AB14-8BB87D9BBE30}" type="presParOf" srcId="{ABAD10E5-60E2-4DD5-BFCA-00F2EC07B369}" destId="{495E1881-BCF8-4280-81E4-2B903859D8D7}" srcOrd="8" destOrd="0" presId="urn:microsoft.com/office/officeart/2005/8/layout/gear1"/>
    <dgm:cxn modelId="{0605D818-7D85-4B1A-943B-F226AE35A9CE}" type="presParOf" srcId="{ABAD10E5-60E2-4DD5-BFCA-00F2EC07B369}" destId="{D21CAED7-7AC0-4BD7-B1DB-D83DF170AAC8}" srcOrd="9" destOrd="0" presId="urn:microsoft.com/office/officeart/2005/8/layout/gear1"/>
    <dgm:cxn modelId="{82E31C31-FFBD-40B3-8D08-BA4FE6704F25}" type="presParOf" srcId="{ABAD10E5-60E2-4DD5-BFCA-00F2EC07B369}" destId="{113DF36E-50E1-4E24-9292-0761F8A93FCA}" srcOrd="10" destOrd="0" presId="urn:microsoft.com/office/officeart/2005/8/layout/gear1"/>
    <dgm:cxn modelId="{212BF4D1-2D41-411C-9485-E2EA403A16A8}" type="presParOf" srcId="{ABAD10E5-60E2-4DD5-BFCA-00F2EC07B369}" destId="{21BAE853-2498-4FBA-BF43-6BA4AA12678C}" srcOrd="11" destOrd="0" presId="urn:microsoft.com/office/officeart/2005/8/layout/gear1"/>
    <dgm:cxn modelId="{3211D72C-C9F5-4FFA-B76B-198950CCED87}" type="presParOf" srcId="{ABAD10E5-60E2-4DD5-BFCA-00F2EC07B369}" destId="{19F05742-99A4-436F-8FC9-441C3B0CA58E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5AEC77-4224-4C86-9E94-4C11BB1A41E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197E87B-D585-458C-9FA4-E538ED76B7B7}">
      <dgm:prSet phldrT="[Текст]" custT="1"/>
      <dgm:spPr>
        <a:gradFill flip="none" rotWithShape="0">
          <a:gsLst>
            <a:gs pos="0">
              <a:schemeClr val="accent6">
                <a:lumMod val="75000"/>
                <a:tint val="66000"/>
                <a:satMod val="160000"/>
              </a:schemeClr>
            </a:gs>
            <a:gs pos="50000">
              <a:schemeClr val="accent6">
                <a:lumMod val="75000"/>
                <a:tint val="44500"/>
                <a:satMod val="160000"/>
              </a:schemeClr>
            </a:gs>
            <a:gs pos="100000">
              <a:schemeClr val="accent6">
                <a:lumMod val="75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/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ru-RU" sz="2400" b="1" dirty="0" smtClean="0">
              <a:solidFill>
                <a:schemeClr val="accent2">
                  <a:lumMod val="75000"/>
                </a:schemeClr>
              </a:solidFill>
            </a:rPr>
            <a:t>Калькулятор калорий</a:t>
          </a:r>
          <a:endParaRPr lang="ru-RU" sz="2400" b="1" dirty="0">
            <a:solidFill>
              <a:schemeClr val="accent2">
                <a:lumMod val="75000"/>
              </a:schemeClr>
            </a:solidFill>
          </a:endParaRPr>
        </a:p>
      </dgm:t>
    </dgm:pt>
    <dgm:pt modelId="{F60AEED9-1C6C-4B0F-B564-7C8287E9A69A}" type="parTrans" cxnId="{9E04F297-49C7-420E-BBF5-F5B64BF9C250}">
      <dgm:prSet/>
      <dgm:spPr/>
      <dgm:t>
        <a:bodyPr/>
        <a:lstStyle/>
        <a:p>
          <a:endParaRPr lang="ru-RU"/>
        </a:p>
      </dgm:t>
    </dgm:pt>
    <dgm:pt modelId="{0C4BCD4C-6355-40A9-8FA8-9CA50BECD16D}" type="sibTrans" cxnId="{9E04F297-49C7-420E-BBF5-F5B64BF9C250}">
      <dgm:prSet/>
      <dgm:spPr/>
      <dgm:t>
        <a:bodyPr/>
        <a:lstStyle/>
        <a:p>
          <a:endParaRPr lang="ru-RU"/>
        </a:p>
      </dgm:t>
    </dgm:pt>
    <dgm:pt modelId="{16A00BDB-D0A4-4010-A012-5ED4FDEBA200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ru-RU" sz="2400" b="1" dirty="0" smtClean="0">
              <a:solidFill>
                <a:schemeClr val="accent2">
                  <a:lumMod val="75000"/>
                </a:schemeClr>
              </a:solidFill>
            </a:rPr>
            <a:t>Шагомер</a:t>
          </a:r>
          <a:endParaRPr lang="ru-RU" sz="2400" b="1" dirty="0">
            <a:solidFill>
              <a:schemeClr val="accent2">
                <a:lumMod val="75000"/>
              </a:schemeClr>
            </a:solidFill>
          </a:endParaRPr>
        </a:p>
      </dgm:t>
    </dgm:pt>
    <dgm:pt modelId="{F6DA20FE-510D-457F-BFA4-B8E782617B29}" type="sibTrans" cxnId="{498D54EB-2FCD-454C-B4BB-7823FE1AB07F}">
      <dgm:prSet/>
      <dgm:spPr/>
      <dgm:t>
        <a:bodyPr/>
        <a:lstStyle/>
        <a:p>
          <a:endParaRPr lang="ru-RU"/>
        </a:p>
      </dgm:t>
    </dgm:pt>
    <dgm:pt modelId="{9401EB27-D843-4D2B-84D2-B75502F488C6}" type="parTrans" cxnId="{498D54EB-2FCD-454C-B4BB-7823FE1AB07F}">
      <dgm:prSet/>
      <dgm:spPr/>
      <dgm:t>
        <a:bodyPr/>
        <a:lstStyle/>
        <a:p>
          <a:endParaRPr lang="ru-RU"/>
        </a:p>
      </dgm:t>
    </dgm:pt>
    <dgm:pt modelId="{0C3D094F-9144-4F33-9A29-95A3591BAFA8}" type="pres">
      <dgm:prSet presAssocID="{9D5AEC77-4224-4C86-9E94-4C11BB1A41E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BDB4DD-3375-4E4A-91AA-8CE075AA8B7B}" type="pres">
      <dgm:prSet presAssocID="{1197E87B-D585-458C-9FA4-E538ED76B7B7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A756AE-4FE8-4BF8-8C0A-2172386F5EFE}" type="pres">
      <dgm:prSet presAssocID="{0C4BCD4C-6355-40A9-8FA8-9CA50BECD16D}" presName="sibTrans" presStyleCnt="0"/>
      <dgm:spPr/>
    </dgm:pt>
    <dgm:pt modelId="{B9CC2138-50EB-4101-8B0F-6632D14156FA}" type="pres">
      <dgm:prSet presAssocID="{16A00BDB-D0A4-4010-A012-5ED4FDEBA200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2445D7-AF99-4459-9A35-8279E2B110CD}" type="presOf" srcId="{1197E87B-D585-458C-9FA4-E538ED76B7B7}" destId="{1EBDB4DD-3375-4E4A-91AA-8CE075AA8B7B}" srcOrd="0" destOrd="0" presId="urn:microsoft.com/office/officeart/2005/8/layout/default"/>
    <dgm:cxn modelId="{D62E46EA-EA7D-4D8F-82B7-F516A78C11FF}" type="presOf" srcId="{9D5AEC77-4224-4C86-9E94-4C11BB1A41EA}" destId="{0C3D094F-9144-4F33-9A29-95A3591BAFA8}" srcOrd="0" destOrd="0" presId="urn:microsoft.com/office/officeart/2005/8/layout/default"/>
    <dgm:cxn modelId="{531A4E73-F0E6-43A7-9D9B-75A5293FEDFB}" type="presOf" srcId="{16A00BDB-D0A4-4010-A012-5ED4FDEBA200}" destId="{B9CC2138-50EB-4101-8B0F-6632D14156FA}" srcOrd="0" destOrd="0" presId="urn:microsoft.com/office/officeart/2005/8/layout/default"/>
    <dgm:cxn modelId="{498D54EB-2FCD-454C-B4BB-7823FE1AB07F}" srcId="{9D5AEC77-4224-4C86-9E94-4C11BB1A41EA}" destId="{16A00BDB-D0A4-4010-A012-5ED4FDEBA200}" srcOrd="1" destOrd="0" parTransId="{9401EB27-D843-4D2B-84D2-B75502F488C6}" sibTransId="{F6DA20FE-510D-457F-BFA4-B8E782617B29}"/>
    <dgm:cxn modelId="{9E04F297-49C7-420E-BBF5-F5B64BF9C250}" srcId="{9D5AEC77-4224-4C86-9E94-4C11BB1A41EA}" destId="{1197E87B-D585-458C-9FA4-E538ED76B7B7}" srcOrd="0" destOrd="0" parTransId="{F60AEED9-1C6C-4B0F-B564-7C8287E9A69A}" sibTransId="{0C4BCD4C-6355-40A9-8FA8-9CA50BECD16D}"/>
    <dgm:cxn modelId="{DA205A4E-432F-4603-8545-0C4BB4674960}" type="presParOf" srcId="{0C3D094F-9144-4F33-9A29-95A3591BAFA8}" destId="{1EBDB4DD-3375-4E4A-91AA-8CE075AA8B7B}" srcOrd="0" destOrd="0" presId="urn:microsoft.com/office/officeart/2005/8/layout/default"/>
    <dgm:cxn modelId="{36375FE3-4A4E-49B1-BBB2-44FEC930CCA6}" type="presParOf" srcId="{0C3D094F-9144-4F33-9A29-95A3591BAFA8}" destId="{7FA756AE-4FE8-4BF8-8C0A-2172386F5EFE}" srcOrd="1" destOrd="0" presId="urn:microsoft.com/office/officeart/2005/8/layout/default"/>
    <dgm:cxn modelId="{28B3B74B-EE6D-42CE-9456-E74A20AA5936}" type="presParOf" srcId="{0C3D094F-9144-4F33-9A29-95A3591BAFA8}" destId="{B9CC2138-50EB-4101-8B0F-6632D14156FA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5AEC77-4224-4C86-9E94-4C11BB1A41E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197E87B-D585-458C-9FA4-E538ED76B7B7}">
      <dgm:prSet phldrT="[Текст]" custT="1"/>
      <dgm:spPr>
        <a:gradFill flip="none" rotWithShape="0">
          <a:gsLst>
            <a:gs pos="0">
              <a:schemeClr val="accent6">
                <a:lumMod val="75000"/>
                <a:tint val="66000"/>
                <a:satMod val="160000"/>
              </a:schemeClr>
            </a:gs>
            <a:gs pos="50000">
              <a:schemeClr val="accent6">
                <a:lumMod val="75000"/>
                <a:tint val="44500"/>
                <a:satMod val="160000"/>
              </a:schemeClr>
            </a:gs>
            <a:gs pos="100000">
              <a:schemeClr val="accent6">
                <a:lumMod val="75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/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ru-RU" sz="2400" b="1" dirty="0" smtClean="0">
              <a:solidFill>
                <a:srgbClr val="002060"/>
              </a:solidFill>
            </a:rPr>
            <a:t>Калькулятор калорий</a:t>
          </a:r>
          <a:endParaRPr lang="ru-RU" sz="2400" b="1" dirty="0">
            <a:solidFill>
              <a:srgbClr val="002060"/>
            </a:solidFill>
          </a:endParaRPr>
        </a:p>
      </dgm:t>
    </dgm:pt>
    <dgm:pt modelId="{F60AEED9-1C6C-4B0F-B564-7C8287E9A69A}" type="parTrans" cxnId="{9E04F297-49C7-420E-BBF5-F5B64BF9C250}">
      <dgm:prSet/>
      <dgm:spPr/>
      <dgm:t>
        <a:bodyPr/>
        <a:lstStyle/>
        <a:p>
          <a:endParaRPr lang="ru-RU"/>
        </a:p>
      </dgm:t>
    </dgm:pt>
    <dgm:pt modelId="{0C4BCD4C-6355-40A9-8FA8-9CA50BECD16D}" type="sibTrans" cxnId="{9E04F297-49C7-420E-BBF5-F5B64BF9C250}">
      <dgm:prSet/>
      <dgm:spPr/>
      <dgm:t>
        <a:bodyPr/>
        <a:lstStyle/>
        <a:p>
          <a:endParaRPr lang="ru-RU"/>
        </a:p>
      </dgm:t>
    </dgm:pt>
    <dgm:pt modelId="{C96D4D10-FCE2-4F37-BC09-51737985F993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ru-RU" sz="2400" b="1" dirty="0" smtClean="0">
              <a:solidFill>
                <a:schemeClr val="accent2">
                  <a:lumMod val="75000"/>
                </a:schemeClr>
              </a:solidFill>
            </a:rPr>
            <a:t>Шагомер</a:t>
          </a:r>
          <a:endParaRPr lang="ru-RU" sz="2400" b="1" dirty="0">
            <a:solidFill>
              <a:schemeClr val="accent2">
                <a:lumMod val="75000"/>
              </a:schemeClr>
            </a:solidFill>
          </a:endParaRPr>
        </a:p>
      </dgm:t>
    </dgm:pt>
    <dgm:pt modelId="{14115DBD-8EE7-4A15-8728-5DFBD50408E7}" type="parTrans" cxnId="{E163D5E2-26DB-4953-9E84-13FCEE186FBF}">
      <dgm:prSet/>
      <dgm:spPr/>
      <dgm:t>
        <a:bodyPr/>
        <a:lstStyle/>
        <a:p>
          <a:endParaRPr lang="ru-RU"/>
        </a:p>
      </dgm:t>
    </dgm:pt>
    <dgm:pt modelId="{AC86B08A-5B6E-4167-B475-B8F0C32DA099}" type="sibTrans" cxnId="{E163D5E2-26DB-4953-9E84-13FCEE186FBF}">
      <dgm:prSet/>
      <dgm:spPr/>
      <dgm:t>
        <a:bodyPr/>
        <a:lstStyle/>
        <a:p>
          <a:endParaRPr lang="ru-RU"/>
        </a:p>
      </dgm:t>
    </dgm:pt>
    <dgm:pt modelId="{F47347EF-6111-4B91-BE3E-490022EEF66E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38100">
          <a:solidFill>
            <a:srgbClr val="FFFF00"/>
          </a:solidFill>
        </a:ln>
        <a:effectLst>
          <a:glow rad="101600">
            <a:srgbClr val="FFFF00">
              <a:alpha val="60000"/>
            </a:srgbClr>
          </a:glow>
        </a:effectLst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ru-RU" sz="2400" b="1" dirty="0" smtClean="0">
              <a:solidFill>
                <a:schemeClr val="accent2">
                  <a:lumMod val="75000"/>
                </a:schemeClr>
              </a:solidFill>
            </a:rPr>
            <a:t>Физактивность</a:t>
          </a:r>
          <a:endParaRPr lang="ru-RU" sz="2400" b="1" dirty="0">
            <a:solidFill>
              <a:schemeClr val="accent2">
                <a:lumMod val="75000"/>
              </a:schemeClr>
            </a:solidFill>
          </a:endParaRPr>
        </a:p>
      </dgm:t>
    </dgm:pt>
    <dgm:pt modelId="{8D2E87AA-2FC7-4343-B22A-94CE63F06323}" type="parTrans" cxnId="{3C54ED9B-87CD-41DA-8AAD-90FD56305A07}">
      <dgm:prSet/>
      <dgm:spPr/>
      <dgm:t>
        <a:bodyPr/>
        <a:lstStyle/>
        <a:p>
          <a:endParaRPr lang="ru-RU"/>
        </a:p>
      </dgm:t>
    </dgm:pt>
    <dgm:pt modelId="{420EB441-3651-4455-AB4C-95E1F8D36D57}" type="sibTrans" cxnId="{3C54ED9B-87CD-41DA-8AAD-90FD56305A07}">
      <dgm:prSet/>
      <dgm:spPr/>
      <dgm:t>
        <a:bodyPr/>
        <a:lstStyle/>
        <a:p>
          <a:endParaRPr lang="ru-RU"/>
        </a:p>
      </dgm:t>
    </dgm:pt>
    <dgm:pt modelId="{0C3D094F-9144-4F33-9A29-95A3591BAFA8}" type="pres">
      <dgm:prSet presAssocID="{9D5AEC77-4224-4C86-9E94-4C11BB1A41E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BDB4DD-3375-4E4A-91AA-8CE075AA8B7B}" type="pres">
      <dgm:prSet presAssocID="{1197E87B-D585-458C-9FA4-E538ED76B7B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A756AE-4FE8-4BF8-8C0A-2172386F5EFE}" type="pres">
      <dgm:prSet presAssocID="{0C4BCD4C-6355-40A9-8FA8-9CA50BECD16D}" presName="sibTrans" presStyleCnt="0"/>
      <dgm:spPr/>
    </dgm:pt>
    <dgm:pt modelId="{E745DF7E-2305-4382-9A40-50D238253C41}" type="pres">
      <dgm:prSet presAssocID="{C96D4D10-FCE2-4F37-BC09-51737985F99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FF8EE7-0457-4C83-A105-9BAE5A266234}" type="pres">
      <dgm:prSet presAssocID="{AC86B08A-5B6E-4167-B475-B8F0C32DA099}" presName="sibTrans" presStyleCnt="0"/>
      <dgm:spPr/>
    </dgm:pt>
    <dgm:pt modelId="{82FECD8D-ABC5-41E9-BFC1-3A5D7A886689}" type="pres">
      <dgm:prSet presAssocID="{F47347EF-6111-4B91-BE3E-490022EEF66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2E46EA-EA7D-4D8F-82B7-F516A78C11FF}" type="presOf" srcId="{9D5AEC77-4224-4C86-9E94-4C11BB1A41EA}" destId="{0C3D094F-9144-4F33-9A29-95A3591BAFA8}" srcOrd="0" destOrd="0" presId="urn:microsoft.com/office/officeart/2005/8/layout/default"/>
    <dgm:cxn modelId="{2E2445D7-AF99-4459-9A35-8279E2B110CD}" type="presOf" srcId="{1197E87B-D585-458C-9FA4-E538ED76B7B7}" destId="{1EBDB4DD-3375-4E4A-91AA-8CE075AA8B7B}" srcOrd="0" destOrd="0" presId="urn:microsoft.com/office/officeart/2005/8/layout/default"/>
    <dgm:cxn modelId="{3C54ED9B-87CD-41DA-8AAD-90FD56305A07}" srcId="{9D5AEC77-4224-4C86-9E94-4C11BB1A41EA}" destId="{F47347EF-6111-4B91-BE3E-490022EEF66E}" srcOrd="2" destOrd="0" parTransId="{8D2E87AA-2FC7-4343-B22A-94CE63F06323}" sibTransId="{420EB441-3651-4455-AB4C-95E1F8D36D57}"/>
    <dgm:cxn modelId="{DD78ABE9-3A72-4C3B-94B2-4022A26B5A84}" type="presOf" srcId="{F47347EF-6111-4B91-BE3E-490022EEF66E}" destId="{82FECD8D-ABC5-41E9-BFC1-3A5D7A886689}" srcOrd="0" destOrd="0" presId="urn:microsoft.com/office/officeart/2005/8/layout/default"/>
    <dgm:cxn modelId="{E186C9BC-58D6-41D9-AC8F-53BEA27C127E}" type="presOf" srcId="{C96D4D10-FCE2-4F37-BC09-51737985F993}" destId="{E745DF7E-2305-4382-9A40-50D238253C41}" srcOrd="0" destOrd="0" presId="urn:microsoft.com/office/officeart/2005/8/layout/default"/>
    <dgm:cxn modelId="{E163D5E2-26DB-4953-9E84-13FCEE186FBF}" srcId="{9D5AEC77-4224-4C86-9E94-4C11BB1A41EA}" destId="{C96D4D10-FCE2-4F37-BC09-51737985F993}" srcOrd="1" destOrd="0" parTransId="{14115DBD-8EE7-4A15-8728-5DFBD50408E7}" sibTransId="{AC86B08A-5B6E-4167-B475-B8F0C32DA099}"/>
    <dgm:cxn modelId="{9E04F297-49C7-420E-BBF5-F5B64BF9C250}" srcId="{9D5AEC77-4224-4C86-9E94-4C11BB1A41EA}" destId="{1197E87B-D585-458C-9FA4-E538ED76B7B7}" srcOrd="0" destOrd="0" parTransId="{F60AEED9-1C6C-4B0F-B564-7C8287E9A69A}" sibTransId="{0C4BCD4C-6355-40A9-8FA8-9CA50BECD16D}"/>
    <dgm:cxn modelId="{DA205A4E-432F-4603-8545-0C4BB4674960}" type="presParOf" srcId="{0C3D094F-9144-4F33-9A29-95A3591BAFA8}" destId="{1EBDB4DD-3375-4E4A-91AA-8CE075AA8B7B}" srcOrd="0" destOrd="0" presId="urn:microsoft.com/office/officeart/2005/8/layout/default"/>
    <dgm:cxn modelId="{36375FE3-4A4E-49B1-BBB2-44FEC930CCA6}" type="presParOf" srcId="{0C3D094F-9144-4F33-9A29-95A3591BAFA8}" destId="{7FA756AE-4FE8-4BF8-8C0A-2172386F5EFE}" srcOrd="1" destOrd="0" presId="urn:microsoft.com/office/officeart/2005/8/layout/default"/>
    <dgm:cxn modelId="{9DDF39D1-407C-42DE-8308-C38C5002283F}" type="presParOf" srcId="{0C3D094F-9144-4F33-9A29-95A3591BAFA8}" destId="{E745DF7E-2305-4382-9A40-50D238253C41}" srcOrd="2" destOrd="0" presId="urn:microsoft.com/office/officeart/2005/8/layout/default"/>
    <dgm:cxn modelId="{AD72BBCC-FE4B-4021-B2B0-5B5B2847ECF3}" type="presParOf" srcId="{0C3D094F-9144-4F33-9A29-95A3591BAFA8}" destId="{9BFF8EE7-0457-4C83-A105-9BAE5A266234}" srcOrd="3" destOrd="0" presId="urn:microsoft.com/office/officeart/2005/8/layout/default"/>
    <dgm:cxn modelId="{24AB68AF-9A50-48FD-80EC-AFDD542B5E31}" type="presParOf" srcId="{0C3D094F-9144-4F33-9A29-95A3591BAFA8}" destId="{82FECD8D-ABC5-41E9-BFC1-3A5D7A886689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605861-AE0C-4159-9419-C715FD0BE20C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1E34B56-291A-42C5-95FA-BDE74183E5A4}">
      <dgm:prSet phldrT="[Текст]"/>
      <dgm:spPr/>
      <dgm:t>
        <a:bodyPr/>
        <a:lstStyle/>
        <a:p>
          <a:r>
            <a:rPr lang="ru-RU" dirty="0" smtClean="0"/>
            <a:t>Физактивность</a:t>
          </a:r>
          <a:endParaRPr lang="ru-RU" dirty="0"/>
        </a:p>
      </dgm:t>
    </dgm:pt>
    <dgm:pt modelId="{209DACD5-5EA1-4221-94F8-6144F26CF676}" type="parTrans" cxnId="{9ED58027-E274-419F-8E63-2B427832612F}">
      <dgm:prSet/>
      <dgm:spPr/>
      <dgm:t>
        <a:bodyPr/>
        <a:lstStyle/>
        <a:p>
          <a:endParaRPr lang="ru-RU"/>
        </a:p>
      </dgm:t>
    </dgm:pt>
    <dgm:pt modelId="{3EFC6A22-E589-4FBE-B250-2DAA5B2FA126}" type="sibTrans" cxnId="{9ED58027-E274-419F-8E63-2B427832612F}">
      <dgm:prSet/>
      <dgm:spPr/>
      <dgm:t>
        <a:bodyPr/>
        <a:lstStyle/>
        <a:p>
          <a:endParaRPr lang="ru-RU"/>
        </a:p>
      </dgm:t>
    </dgm:pt>
    <dgm:pt modelId="{40DA60F1-B006-41D5-9919-D1F5131AAF61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Турслет</a:t>
          </a:r>
          <a:endParaRPr lang="ru-RU" dirty="0"/>
        </a:p>
      </dgm:t>
    </dgm:pt>
    <dgm:pt modelId="{9F7962C4-5CF8-4D5B-9EFE-8B2ED6EF4D70}" type="parTrans" cxnId="{8E10FFA2-BA87-4A5E-B70A-488CFC780199}">
      <dgm:prSet/>
      <dgm:spPr/>
      <dgm:t>
        <a:bodyPr/>
        <a:lstStyle/>
        <a:p>
          <a:endParaRPr lang="ru-RU"/>
        </a:p>
      </dgm:t>
    </dgm:pt>
    <dgm:pt modelId="{0834A863-8383-4E93-9D88-8F2AAEECA7C0}" type="sibTrans" cxnId="{8E10FFA2-BA87-4A5E-B70A-488CFC780199}">
      <dgm:prSet/>
      <dgm:spPr/>
      <dgm:t>
        <a:bodyPr/>
        <a:lstStyle/>
        <a:p>
          <a:endParaRPr lang="ru-RU"/>
        </a:p>
      </dgm:t>
    </dgm:pt>
    <dgm:pt modelId="{D208709F-AD44-463B-A614-59AB65AC0D5F}">
      <dgm:prSet phldrT="[Текст]"/>
      <dgm:spPr/>
      <dgm:t>
        <a:bodyPr/>
        <a:lstStyle/>
        <a:p>
          <a:r>
            <a:rPr lang="ru-RU" dirty="0" smtClean="0"/>
            <a:t>Велопробег СВАО (20 км.; 40 км.)</a:t>
          </a:r>
          <a:endParaRPr lang="ru-RU" dirty="0"/>
        </a:p>
      </dgm:t>
    </dgm:pt>
    <dgm:pt modelId="{B1FFA2B2-35DE-4C16-94BF-AD36B5405A78}" type="parTrans" cxnId="{BC3231A3-645C-4E14-8F5A-34E00994FAF8}">
      <dgm:prSet/>
      <dgm:spPr/>
      <dgm:t>
        <a:bodyPr/>
        <a:lstStyle/>
        <a:p>
          <a:endParaRPr lang="ru-RU"/>
        </a:p>
      </dgm:t>
    </dgm:pt>
    <dgm:pt modelId="{8A6375E6-6BC5-4075-8476-7CCD4C3B4C43}" type="sibTrans" cxnId="{BC3231A3-645C-4E14-8F5A-34E00994FAF8}">
      <dgm:prSet/>
      <dgm:spPr/>
      <dgm:t>
        <a:bodyPr/>
        <a:lstStyle/>
        <a:p>
          <a:endParaRPr lang="ru-RU"/>
        </a:p>
      </dgm:t>
    </dgm:pt>
    <dgm:pt modelId="{BE9E1F63-BD9C-4614-B492-8EC2BC3C1F92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Проффитнес</a:t>
          </a:r>
          <a:endParaRPr lang="ru-RU" dirty="0"/>
        </a:p>
      </dgm:t>
    </dgm:pt>
    <dgm:pt modelId="{1CA39A01-C631-4E69-8111-50A56B8130F6}" type="parTrans" cxnId="{B1242F32-164F-4B9B-82C0-B1EEB22455FE}">
      <dgm:prSet/>
      <dgm:spPr/>
      <dgm:t>
        <a:bodyPr/>
        <a:lstStyle/>
        <a:p>
          <a:endParaRPr lang="ru-RU"/>
        </a:p>
      </dgm:t>
    </dgm:pt>
    <dgm:pt modelId="{804E1483-7884-4A00-A2E4-2E6095A24536}" type="sibTrans" cxnId="{B1242F32-164F-4B9B-82C0-B1EEB22455FE}">
      <dgm:prSet/>
      <dgm:spPr/>
      <dgm:t>
        <a:bodyPr/>
        <a:lstStyle/>
        <a:p>
          <a:endParaRPr lang="ru-RU"/>
        </a:p>
      </dgm:t>
    </dgm:pt>
    <dgm:pt modelId="{8866CDBC-954D-4148-985B-5CBDF70D4371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Спартакиада </a:t>
          </a:r>
          <a:endParaRPr lang="ru-RU" dirty="0"/>
        </a:p>
      </dgm:t>
    </dgm:pt>
    <dgm:pt modelId="{AAD3DA23-F059-483C-843F-A44C1166D10A}" type="parTrans" cxnId="{2BEFCCDA-9388-4375-8B0D-F178C0B04C8E}">
      <dgm:prSet/>
      <dgm:spPr/>
      <dgm:t>
        <a:bodyPr/>
        <a:lstStyle/>
        <a:p>
          <a:endParaRPr lang="ru-RU"/>
        </a:p>
      </dgm:t>
    </dgm:pt>
    <dgm:pt modelId="{021BF2F7-1D3A-4019-82A2-C98319CC57C3}" type="sibTrans" cxnId="{2BEFCCDA-9388-4375-8B0D-F178C0B04C8E}">
      <dgm:prSet/>
      <dgm:spPr/>
      <dgm:t>
        <a:bodyPr/>
        <a:lstStyle/>
        <a:p>
          <a:endParaRPr lang="ru-RU"/>
        </a:p>
      </dgm:t>
    </dgm:pt>
    <dgm:pt modelId="{4C8E1011-6E7C-4F41-8F50-6461C054FF18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Фестиваль «Знание – сила»</a:t>
          </a:r>
          <a:endParaRPr lang="ru-RU" dirty="0"/>
        </a:p>
      </dgm:t>
    </dgm:pt>
    <dgm:pt modelId="{861735E0-54DD-427B-A6A9-CF10BFD24BFF}" type="parTrans" cxnId="{409ADC78-6E56-4480-B85C-FFE20C76EBA8}">
      <dgm:prSet/>
      <dgm:spPr/>
      <dgm:t>
        <a:bodyPr/>
        <a:lstStyle/>
        <a:p>
          <a:endParaRPr lang="ru-RU"/>
        </a:p>
      </dgm:t>
    </dgm:pt>
    <dgm:pt modelId="{FD08AF5C-A3DD-431F-ABB3-B4580B399BE3}" type="sibTrans" cxnId="{409ADC78-6E56-4480-B85C-FFE20C76EBA8}">
      <dgm:prSet/>
      <dgm:spPr/>
      <dgm:t>
        <a:bodyPr/>
        <a:lstStyle/>
        <a:p>
          <a:endParaRPr lang="ru-RU"/>
        </a:p>
      </dgm:t>
    </dgm:pt>
    <dgm:pt modelId="{1B3A8B79-A2A1-4F5F-88E0-6127C6D8FFA5}" type="pres">
      <dgm:prSet presAssocID="{93605861-AE0C-4159-9419-C715FD0BE20C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8E36313-6B59-481A-AC01-8786E4C8A76F}" type="pres">
      <dgm:prSet presAssocID="{D1E34B56-291A-42C5-95FA-BDE74183E5A4}" presName="root" presStyleCnt="0">
        <dgm:presLayoutVars>
          <dgm:chMax/>
          <dgm:chPref val="4"/>
        </dgm:presLayoutVars>
      </dgm:prSet>
      <dgm:spPr/>
    </dgm:pt>
    <dgm:pt modelId="{89F0196B-B1B3-4D1A-8391-8CF95187D3A9}" type="pres">
      <dgm:prSet presAssocID="{D1E34B56-291A-42C5-95FA-BDE74183E5A4}" presName="rootComposite" presStyleCnt="0">
        <dgm:presLayoutVars/>
      </dgm:prSet>
      <dgm:spPr/>
    </dgm:pt>
    <dgm:pt modelId="{6E25B6C6-66BA-46B3-B25E-8C80807BB69B}" type="pres">
      <dgm:prSet presAssocID="{D1E34B56-291A-42C5-95FA-BDE74183E5A4}" presName="rootText" presStyleLbl="node0" presStyleIdx="0" presStyleCnt="1" custScaleX="113538" custLinFactNeighborX="2681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824CDF0E-D67A-4F6F-BFE2-D79971B91E1A}" type="pres">
      <dgm:prSet presAssocID="{D1E34B56-291A-42C5-95FA-BDE74183E5A4}" presName="childShape" presStyleCnt="0">
        <dgm:presLayoutVars>
          <dgm:chMax val="0"/>
          <dgm:chPref val="0"/>
        </dgm:presLayoutVars>
      </dgm:prSet>
      <dgm:spPr/>
    </dgm:pt>
    <dgm:pt modelId="{5CB05929-EC08-4792-97A7-38E9F3C5253D}" type="pres">
      <dgm:prSet presAssocID="{40DA60F1-B006-41D5-9919-D1F5131AAF61}" presName="childComposite" presStyleCnt="0">
        <dgm:presLayoutVars>
          <dgm:chMax val="0"/>
          <dgm:chPref val="0"/>
        </dgm:presLayoutVars>
      </dgm:prSet>
      <dgm:spPr/>
    </dgm:pt>
    <dgm:pt modelId="{B4DF1CB9-A9B5-4865-BA8D-EF88842CAAFA}" type="pres">
      <dgm:prSet presAssocID="{40DA60F1-B006-41D5-9919-D1F5131AAF61}" presName="Image" presStyleLbl="node1" presStyleIdx="0" presStyleCnt="5"/>
      <dgm:spPr>
        <a:noFill/>
      </dgm:spPr>
    </dgm:pt>
    <dgm:pt modelId="{6C822063-CCE0-42C5-8B54-2E43E1F2D348}" type="pres">
      <dgm:prSet presAssocID="{40DA60F1-B006-41D5-9919-D1F5131AAF61}" presName="childText" presStyleLbl="ln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D3B62E-75B9-470D-ABC0-934FF558E052}" type="pres">
      <dgm:prSet presAssocID="{BE9E1F63-BD9C-4614-B492-8EC2BC3C1F92}" presName="childComposite" presStyleCnt="0">
        <dgm:presLayoutVars>
          <dgm:chMax val="0"/>
          <dgm:chPref val="0"/>
        </dgm:presLayoutVars>
      </dgm:prSet>
      <dgm:spPr/>
    </dgm:pt>
    <dgm:pt modelId="{79C92DA3-0F39-47FD-8E79-DE36070060CD}" type="pres">
      <dgm:prSet presAssocID="{BE9E1F63-BD9C-4614-B492-8EC2BC3C1F92}" presName="Image" presStyleLbl="node1" presStyleIdx="1" presStyleCnt="5"/>
      <dgm:spPr>
        <a:noFill/>
      </dgm:spPr>
    </dgm:pt>
    <dgm:pt modelId="{43AF1902-39C9-4212-87D0-15AE2310110A}" type="pres">
      <dgm:prSet presAssocID="{BE9E1F63-BD9C-4614-B492-8EC2BC3C1F92}" presName="childText" presStyleLbl="l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F33BD7-0209-417C-9E09-5B26A6A7D0E0}" type="pres">
      <dgm:prSet presAssocID="{8866CDBC-954D-4148-985B-5CBDF70D4371}" presName="childComposite" presStyleCnt="0">
        <dgm:presLayoutVars>
          <dgm:chMax val="0"/>
          <dgm:chPref val="0"/>
        </dgm:presLayoutVars>
      </dgm:prSet>
      <dgm:spPr/>
    </dgm:pt>
    <dgm:pt modelId="{905C3B09-E407-443C-A98F-6CDEA9A6B76C}" type="pres">
      <dgm:prSet presAssocID="{8866CDBC-954D-4148-985B-5CBDF70D4371}" presName="Image" presStyleLbl="node1" presStyleIdx="2" presStyleCnt="5"/>
      <dgm:spPr>
        <a:noFill/>
      </dgm:spPr>
    </dgm:pt>
    <dgm:pt modelId="{540448AB-7697-49BA-905E-A4F386865FCC}" type="pres">
      <dgm:prSet presAssocID="{8866CDBC-954D-4148-985B-5CBDF70D4371}" presName="childText" presStyleLbl="ln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DA7CE3-877F-4F02-B8B5-84B41B4E3615}" type="pres">
      <dgm:prSet presAssocID="{4C8E1011-6E7C-4F41-8F50-6461C054FF18}" presName="childComposite" presStyleCnt="0">
        <dgm:presLayoutVars>
          <dgm:chMax val="0"/>
          <dgm:chPref val="0"/>
        </dgm:presLayoutVars>
      </dgm:prSet>
      <dgm:spPr/>
    </dgm:pt>
    <dgm:pt modelId="{18C2C1B1-FC03-4C92-B5E6-EC586DFAE362}" type="pres">
      <dgm:prSet presAssocID="{4C8E1011-6E7C-4F41-8F50-6461C054FF18}" presName="Image" presStyleLbl="node1" presStyleIdx="3" presStyleCnt="5"/>
      <dgm:spPr>
        <a:noFill/>
      </dgm:spPr>
    </dgm:pt>
    <dgm:pt modelId="{203EE0E6-ED88-4C7A-BC07-78531A61BAE9}" type="pres">
      <dgm:prSet presAssocID="{4C8E1011-6E7C-4F41-8F50-6461C054FF18}" presName="childText" presStyleLbl="ln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C62BBC-B029-4215-8317-917BCB779C5A}" type="pres">
      <dgm:prSet presAssocID="{D208709F-AD44-463B-A614-59AB65AC0D5F}" presName="childComposite" presStyleCnt="0">
        <dgm:presLayoutVars>
          <dgm:chMax val="0"/>
          <dgm:chPref val="0"/>
        </dgm:presLayoutVars>
      </dgm:prSet>
      <dgm:spPr/>
    </dgm:pt>
    <dgm:pt modelId="{E0ED5D41-3C2F-4691-A057-0D7397442B01}" type="pres">
      <dgm:prSet presAssocID="{D208709F-AD44-463B-A614-59AB65AC0D5F}" presName="Image" presStyleLbl="node1" presStyleIdx="4" presStyleCnt="5"/>
      <dgm:spPr>
        <a:noFill/>
      </dgm:spPr>
    </dgm:pt>
    <dgm:pt modelId="{BB5BCE40-EB3F-4932-BB41-9C3D43726480}" type="pres">
      <dgm:prSet presAssocID="{D208709F-AD44-463B-A614-59AB65AC0D5F}" presName="childText" presStyleLbl="ln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3231A3-645C-4E14-8F5A-34E00994FAF8}" srcId="{D1E34B56-291A-42C5-95FA-BDE74183E5A4}" destId="{D208709F-AD44-463B-A614-59AB65AC0D5F}" srcOrd="4" destOrd="0" parTransId="{B1FFA2B2-35DE-4C16-94BF-AD36B5405A78}" sibTransId="{8A6375E6-6BC5-4075-8476-7CCD4C3B4C43}"/>
    <dgm:cxn modelId="{5CA9513C-46AD-4849-ACE2-35C3FE0234D6}" type="presOf" srcId="{D208709F-AD44-463B-A614-59AB65AC0D5F}" destId="{BB5BCE40-EB3F-4932-BB41-9C3D43726480}" srcOrd="0" destOrd="0" presId="urn:microsoft.com/office/officeart/2008/layout/PictureAccentList"/>
    <dgm:cxn modelId="{5A5A034C-FEFB-47B3-9035-0274F94ECAC6}" type="presOf" srcId="{D1E34B56-291A-42C5-95FA-BDE74183E5A4}" destId="{6E25B6C6-66BA-46B3-B25E-8C80807BB69B}" srcOrd="0" destOrd="0" presId="urn:microsoft.com/office/officeart/2008/layout/PictureAccentList"/>
    <dgm:cxn modelId="{9ED58027-E274-419F-8E63-2B427832612F}" srcId="{93605861-AE0C-4159-9419-C715FD0BE20C}" destId="{D1E34B56-291A-42C5-95FA-BDE74183E5A4}" srcOrd="0" destOrd="0" parTransId="{209DACD5-5EA1-4221-94F8-6144F26CF676}" sibTransId="{3EFC6A22-E589-4FBE-B250-2DAA5B2FA126}"/>
    <dgm:cxn modelId="{6C71488F-46A4-4753-A75F-B58B08090E24}" type="presOf" srcId="{BE9E1F63-BD9C-4614-B492-8EC2BC3C1F92}" destId="{43AF1902-39C9-4212-87D0-15AE2310110A}" srcOrd="0" destOrd="0" presId="urn:microsoft.com/office/officeart/2008/layout/PictureAccentList"/>
    <dgm:cxn modelId="{309CF8E6-7113-42BD-82A7-87DB944BA132}" type="presOf" srcId="{4C8E1011-6E7C-4F41-8F50-6461C054FF18}" destId="{203EE0E6-ED88-4C7A-BC07-78531A61BAE9}" srcOrd="0" destOrd="0" presId="urn:microsoft.com/office/officeart/2008/layout/PictureAccentList"/>
    <dgm:cxn modelId="{B1242F32-164F-4B9B-82C0-B1EEB22455FE}" srcId="{D1E34B56-291A-42C5-95FA-BDE74183E5A4}" destId="{BE9E1F63-BD9C-4614-B492-8EC2BC3C1F92}" srcOrd="1" destOrd="0" parTransId="{1CA39A01-C631-4E69-8111-50A56B8130F6}" sibTransId="{804E1483-7884-4A00-A2E4-2E6095A24536}"/>
    <dgm:cxn modelId="{F65D6306-35B6-419A-BD51-E62EE9FA304E}" type="presOf" srcId="{8866CDBC-954D-4148-985B-5CBDF70D4371}" destId="{540448AB-7697-49BA-905E-A4F386865FCC}" srcOrd="0" destOrd="0" presId="urn:microsoft.com/office/officeart/2008/layout/PictureAccentList"/>
    <dgm:cxn modelId="{75A0FEB2-37AA-4C37-86A9-15E927B2B24C}" type="presOf" srcId="{40DA60F1-B006-41D5-9919-D1F5131AAF61}" destId="{6C822063-CCE0-42C5-8B54-2E43E1F2D348}" srcOrd="0" destOrd="0" presId="urn:microsoft.com/office/officeart/2008/layout/PictureAccentList"/>
    <dgm:cxn modelId="{CD0BCE35-8B32-4318-AD28-C2BD25E53628}" type="presOf" srcId="{93605861-AE0C-4159-9419-C715FD0BE20C}" destId="{1B3A8B79-A2A1-4F5F-88E0-6127C6D8FFA5}" srcOrd="0" destOrd="0" presId="urn:microsoft.com/office/officeart/2008/layout/PictureAccentList"/>
    <dgm:cxn modelId="{2BEFCCDA-9388-4375-8B0D-F178C0B04C8E}" srcId="{D1E34B56-291A-42C5-95FA-BDE74183E5A4}" destId="{8866CDBC-954D-4148-985B-5CBDF70D4371}" srcOrd="2" destOrd="0" parTransId="{AAD3DA23-F059-483C-843F-A44C1166D10A}" sibTransId="{021BF2F7-1D3A-4019-82A2-C98319CC57C3}"/>
    <dgm:cxn modelId="{409ADC78-6E56-4480-B85C-FFE20C76EBA8}" srcId="{D1E34B56-291A-42C5-95FA-BDE74183E5A4}" destId="{4C8E1011-6E7C-4F41-8F50-6461C054FF18}" srcOrd="3" destOrd="0" parTransId="{861735E0-54DD-427B-A6A9-CF10BFD24BFF}" sibTransId="{FD08AF5C-A3DD-431F-ABB3-B4580B399BE3}"/>
    <dgm:cxn modelId="{8E10FFA2-BA87-4A5E-B70A-488CFC780199}" srcId="{D1E34B56-291A-42C5-95FA-BDE74183E5A4}" destId="{40DA60F1-B006-41D5-9919-D1F5131AAF61}" srcOrd="0" destOrd="0" parTransId="{9F7962C4-5CF8-4D5B-9EFE-8B2ED6EF4D70}" sibTransId="{0834A863-8383-4E93-9D88-8F2AAEECA7C0}"/>
    <dgm:cxn modelId="{20C25A49-C253-4F5A-8BEE-5A62226C0543}" type="presParOf" srcId="{1B3A8B79-A2A1-4F5F-88E0-6127C6D8FFA5}" destId="{E8E36313-6B59-481A-AC01-8786E4C8A76F}" srcOrd="0" destOrd="0" presId="urn:microsoft.com/office/officeart/2008/layout/PictureAccentList"/>
    <dgm:cxn modelId="{F89FEA0C-0EF7-4A54-97F8-BACB75008DAE}" type="presParOf" srcId="{E8E36313-6B59-481A-AC01-8786E4C8A76F}" destId="{89F0196B-B1B3-4D1A-8391-8CF95187D3A9}" srcOrd="0" destOrd="0" presId="urn:microsoft.com/office/officeart/2008/layout/PictureAccentList"/>
    <dgm:cxn modelId="{7D80852C-EE98-4D48-AD89-68EB75A30898}" type="presParOf" srcId="{89F0196B-B1B3-4D1A-8391-8CF95187D3A9}" destId="{6E25B6C6-66BA-46B3-B25E-8C80807BB69B}" srcOrd="0" destOrd="0" presId="urn:microsoft.com/office/officeart/2008/layout/PictureAccentList"/>
    <dgm:cxn modelId="{5585105C-E188-418E-B019-8F1FFA09C098}" type="presParOf" srcId="{E8E36313-6B59-481A-AC01-8786E4C8A76F}" destId="{824CDF0E-D67A-4F6F-BFE2-D79971B91E1A}" srcOrd="1" destOrd="0" presId="urn:microsoft.com/office/officeart/2008/layout/PictureAccentList"/>
    <dgm:cxn modelId="{9E71DD8B-4235-455F-8AB6-85336DCFA377}" type="presParOf" srcId="{824CDF0E-D67A-4F6F-BFE2-D79971B91E1A}" destId="{5CB05929-EC08-4792-97A7-38E9F3C5253D}" srcOrd="0" destOrd="0" presId="urn:microsoft.com/office/officeart/2008/layout/PictureAccentList"/>
    <dgm:cxn modelId="{666F8A1B-A09E-47CC-A6C3-1C5D439B1BBD}" type="presParOf" srcId="{5CB05929-EC08-4792-97A7-38E9F3C5253D}" destId="{B4DF1CB9-A9B5-4865-BA8D-EF88842CAAFA}" srcOrd="0" destOrd="0" presId="urn:microsoft.com/office/officeart/2008/layout/PictureAccentList"/>
    <dgm:cxn modelId="{EA2EA90A-D097-4EBA-969B-31C153057241}" type="presParOf" srcId="{5CB05929-EC08-4792-97A7-38E9F3C5253D}" destId="{6C822063-CCE0-42C5-8B54-2E43E1F2D348}" srcOrd="1" destOrd="0" presId="urn:microsoft.com/office/officeart/2008/layout/PictureAccentList"/>
    <dgm:cxn modelId="{BA07946C-74A0-4F3D-885D-764F11E21266}" type="presParOf" srcId="{824CDF0E-D67A-4F6F-BFE2-D79971B91E1A}" destId="{71D3B62E-75B9-470D-ABC0-934FF558E052}" srcOrd="1" destOrd="0" presId="urn:microsoft.com/office/officeart/2008/layout/PictureAccentList"/>
    <dgm:cxn modelId="{E254A762-B094-4DEC-B2C7-B6320001C3B9}" type="presParOf" srcId="{71D3B62E-75B9-470D-ABC0-934FF558E052}" destId="{79C92DA3-0F39-47FD-8E79-DE36070060CD}" srcOrd="0" destOrd="0" presId="urn:microsoft.com/office/officeart/2008/layout/PictureAccentList"/>
    <dgm:cxn modelId="{A2FDCDFC-7878-4D3D-87DF-8F812041E6B2}" type="presParOf" srcId="{71D3B62E-75B9-470D-ABC0-934FF558E052}" destId="{43AF1902-39C9-4212-87D0-15AE2310110A}" srcOrd="1" destOrd="0" presId="urn:microsoft.com/office/officeart/2008/layout/PictureAccentList"/>
    <dgm:cxn modelId="{4C764B93-9E69-4C73-9EBF-8D6E22E1E529}" type="presParOf" srcId="{824CDF0E-D67A-4F6F-BFE2-D79971B91E1A}" destId="{E6F33BD7-0209-417C-9E09-5B26A6A7D0E0}" srcOrd="2" destOrd="0" presId="urn:microsoft.com/office/officeart/2008/layout/PictureAccentList"/>
    <dgm:cxn modelId="{2E0C9105-3E09-4B0D-8DE1-96D07F47C533}" type="presParOf" srcId="{E6F33BD7-0209-417C-9E09-5B26A6A7D0E0}" destId="{905C3B09-E407-443C-A98F-6CDEA9A6B76C}" srcOrd="0" destOrd="0" presId="urn:microsoft.com/office/officeart/2008/layout/PictureAccentList"/>
    <dgm:cxn modelId="{72C9D852-34D6-4CE1-AD32-8D8857633D43}" type="presParOf" srcId="{E6F33BD7-0209-417C-9E09-5B26A6A7D0E0}" destId="{540448AB-7697-49BA-905E-A4F386865FCC}" srcOrd="1" destOrd="0" presId="urn:microsoft.com/office/officeart/2008/layout/PictureAccentList"/>
    <dgm:cxn modelId="{1CD4FFB8-3305-4B86-8C61-3C89FD1FB469}" type="presParOf" srcId="{824CDF0E-D67A-4F6F-BFE2-D79971B91E1A}" destId="{0CDA7CE3-877F-4F02-B8B5-84B41B4E3615}" srcOrd="3" destOrd="0" presId="urn:microsoft.com/office/officeart/2008/layout/PictureAccentList"/>
    <dgm:cxn modelId="{11ABC117-6E12-4DB8-ADEA-7EB5790324A6}" type="presParOf" srcId="{0CDA7CE3-877F-4F02-B8B5-84B41B4E3615}" destId="{18C2C1B1-FC03-4C92-B5E6-EC586DFAE362}" srcOrd="0" destOrd="0" presId="urn:microsoft.com/office/officeart/2008/layout/PictureAccentList"/>
    <dgm:cxn modelId="{9084BB56-7446-4CAC-B248-CBCC0A6C86F5}" type="presParOf" srcId="{0CDA7CE3-877F-4F02-B8B5-84B41B4E3615}" destId="{203EE0E6-ED88-4C7A-BC07-78531A61BAE9}" srcOrd="1" destOrd="0" presId="urn:microsoft.com/office/officeart/2008/layout/PictureAccentList"/>
    <dgm:cxn modelId="{791E52C7-AB84-4F9F-878A-B110E28F2207}" type="presParOf" srcId="{824CDF0E-D67A-4F6F-BFE2-D79971B91E1A}" destId="{EEC62BBC-B029-4215-8317-917BCB779C5A}" srcOrd="4" destOrd="0" presId="urn:microsoft.com/office/officeart/2008/layout/PictureAccentList"/>
    <dgm:cxn modelId="{D85AF46A-AA5D-4B76-BCF9-2C7EBD51D036}" type="presParOf" srcId="{EEC62BBC-B029-4215-8317-917BCB779C5A}" destId="{E0ED5D41-3C2F-4691-A057-0D7397442B01}" srcOrd="0" destOrd="0" presId="urn:microsoft.com/office/officeart/2008/layout/PictureAccentList"/>
    <dgm:cxn modelId="{C4BC39AB-571B-4982-AF87-27B4C659D26E}" type="presParOf" srcId="{EEC62BBC-B029-4215-8317-917BCB779C5A}" destId="{BB5BCE40-EB3F-4932-BB41-9C3D43726480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D5AEC77-4224-4C86-9E94-4C11BB1A41E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197E87B-D585-458C-9FA4-E538ED76B7B7}">
      <dgm:prSet phldrT="[Текст]" custT="1"/>
      <dgm:spPr>
        <a:gradFill flip="none" rotWithShape="0">
          <a:gsLst>
            <a:gs pos="0">
              <a:schemeClr val="accent6">
                <a:lumMod val="75000"/>
                <a:tint val="66000"/>
                <a:satMod val="160000"/>
              </a:schemeClr>
            </a:gs>
            <a:gs pos="50000">
              <a:schemeClr val="accent6">
                <a:lumMod val="75000"/>
                <a:tint val="44500"/>
                <a:satMod val="160000"/>
              </a:schemeClr>
            </a:gs>
            <a:gs pos="100000">
              <a:schemeClr val="accent6">
                <a:lumMod val="75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/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ru-RU" sz="2400" b="1" dirty="0" smtClean="0">
              <a:solidFill>
                <a:schemeClr val="accent2">
                  <a:lumMod val="75000"/>
                </a:schemeClr>
              </a:solidFill>
            </a:rPr>
            <a:t>Калькулятор калорий</a:t>
          </a:r>
          <a:endParaRPr lang="ru-RU" sz="2400" b="1" dirty="0">
            <a:solidFill>
              <a:schemeClr val="accent2">
                <a:lumMod val="75000"/>
              </a:schemeClr>
            </a:solidFill>
          </a:endParaRPr>
        </a:p>
      </dgm:t>
    </dgm:pt>
    <dgm:pt modelId="{F60AEED9-1C6C-4B0F-B564-7C8287E9A69A}" type="parTrans" cxnId="{9E04F297-49C7-420E-BBF5-F5B64BF9C250}">
      <dgm:prSet/>
      <dgm:spPr/>
      <dgm:t>
        <a:bodyPr/>
        <a:lstStyle/>
        <a:p>
          <a:endParaRPr lang="ru-RU"/>
        </a:p>
      </dgm:t>
    </dgm:pt>
    <dgm:pt modelId="{0C4BCD4C-6355-40A9-8FA8-9CA50BECD16D}" type="sibTrans" cxnId="{9E04F297-49C7-420E-BBF5-F5B64BF9C250}">
      <dgm:prSet/>
      <dgm:spPr/>
      <dgm:t>
        <a:bodyPr/>
        <a:lstStyle/>
        <a:p>
          <a:endParaRPr lang="ru-RU"/>
        </a:p>
      </dgm:t>
    </dgm:pt>
    <dgm:pt modelId="{16A00BDB-D0A4-4010-A012-5ED4FDEBA200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ru-RU" sz="2400" b="1" dirty="0" smtClean="0">
              <a:solidFill>
                <a:schemeClr val="accent2">
                  <a:lumMod val="75000"/>
                </a:schemeClr>
              </a:solidFill>
            </a:rPr>
            <a:t>Шагомер</a:t>
          </a:r>
          <a:endParaRPr lang="ru-RU" sz="2400" b="1" dirty="0">
            <a:solidFill>
              <a:schemeClr val="accent2">
                <a:lumMod val="75000"/>
              </a:schemeClr>
            </a:solidFill>
          </a:endParaRPr>
        </a:p>
      </dgm:t>
    </dgm:pt>
    <dgm:pt modelId="{9401EB27-D843-4D2B-84D2-B75502F488C6}" type="parTrans" cxnId="{498D54EB-2FCD-454C-B4BB-7823FE1AB07F}">
      <dgm:prSet/>
      <dgm:spPr/>
      <dgm:t>
        <a:bodyPr/>
        <a:lstStyle/>
        <a:p>
          <a:endParaRPr lang="ru-RU"/>
        </a:p>
      </dgm:t>
    </dgm:pt>
    <dgm:pt modelId="{F6DA20FE-510D-457F-BFA4-B8E782617B29}" type="sibTrans" cxnId="{498D54EB-2FCD-454C-B4BB-7823FE1AB07F}">
      <dgm:prSet/>
      <dgm:spPr/>
      <dgm:t>
        <a:bodyPr/>
        <a:lstStyle/>
        <a:p>
          <a:endParaRPr lang="ru-RU"/>
        </a:p>
      </dgm:t>
    </dgm:pt>
    <dgm:pt modelId="{F47347EF-6111-4B91-BE3E-490022EEF66E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28575">
          <a:solidFill>
            <a:srgbClr val="FFFF00"/>
          </a:solidFill>
        </a:ln>
        <a:effectLst>
          <a:glow rad="101600">
            <a:srgbClr val="FFFF00">
              <a:alpha val="60000"/>
            </a:srgbClr>
          </a:glow>
        </a:effectLst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ru-RU" sz="2400" b="1" dirty="0" smtClean="0">
              <a:solidFill>
                <a:schemeClr val="accent2">
                  <a:lumMod val="75000"/>
                </a:schemeClr>
              </a:solidFill>
            </a:rPr>
            <a:t>Профсоюзное путешествие</a:t>
          </a:r>
          <a:endParaRPr lang="ru-RU" sz="2400" b="1" dirty="0">
            <a:solidFill>
              <a:schemeClr val="accent2">
                <a:lumMod val="75000"/>
              </a:schemeClr>
            </a:solidFill>
          </a:endParaRPr>
        </a:p>
      </dgm:t>
    </dgm:pt>
    <dgm:pt modelId="{8D2E87AA-2FC7-4343-B22A-94CE63F06323}" type="parTrans" cxnId="{3C54ED9B-87CD-41DA-8AAD-90FD56305A07}">
      <dgm:prSet/>
      <dgm:spPr/>
      <dgm:t>
        <a:bodyPr/>
        <a:lstStyle/>
        <a:p>
          <a:endParaRPr lang="ru-RU"/>
        </a:p>
      </dgm:t>
    </dgm:pt>
    <dgm:pt modelId="{420EB441-3651-4455-AB4C-95E1F8D36D57}" type="sibTrans" cxnId="{3C54ED9B-87CD-41DA-8AAD-90FD56305A07}">
      <dgm:prSet/>
      <dgm:spPr/>
      <dgm:t>
        <a:bodyPr/>
        <a:lstStyle/>
        <a:p>
          <a:endParaRPr lang="ru-RU"/>
        </a:p>
      </dgm:t>
    </dgm:pt>
    <dgm:pt modelId="{8FE3D14F-DBA0-49A6-9947-F69D83E96561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ru-RU" sz="2400" b="1" dirty="0" smtClean="0">
              <a:solidFill>
                <a:schemeClr val="accent2">
                  <a:lumMod val="75000"/>
                </a:schemeClr>
              </a:solidFill>
            </a:rPr>
            <a:t>Физактивность</a:t>
          </a:r>
          <a:endParaRPr lang="ru-RU" sz="2400" b="1" dirty="0">
            <a:solidFill>
              <a:schemeClr val="accent2">
                <a:lumMod val="75000"/>
              </a:schemeClr>
            </a:solidFill>
          </a:endParaRPr>
        </a:p>
      </dgm:t>
    </dgm:pt>
    <dgm:pt modelId="{91616A38-88F1-48DB-9F50-52FFB63E5EE3}" type="parTrans" cxnId="{FFBE5125-B2C3-4A5D-A143-FAD86E35FE5F}">
      <dgm:prSet/>
      <dgm:spPr/>
      <dgm:t>
        <a:bodyPr/>
        <a:lstStyle/>
        <a:p>
          <a:endParaRPr lang="ru-RU"/>
        </a:p>
      </dgm:t>
    </dgm:pt>
    <dgm:pt modelId="{1E4C3FB8-E468-49EC-8F9D-35752F313A3F}" type="sibTrans" cxnId="{FFBE5125-B2C3-4A5D-A143-FAD86E35FE5F}">
      <dgm:prSet/>
      <dgm:spPr/>
      <dgm:t>
        <a:bodyPr/>
        <a:lstStyle/>
        <a:p>
          <a:endParaRPr lang="ru-RU"/>
        </a:p>
      </dgm:t>
    </dgm:pt>
    <dgm:pt modelId="{0C3D094F-9144-4F33-9A29-95A3591BAFA8}" type="pres">
      <dgm:prSet presAssocID="{9D5AEC77-4224-4C86-9E94-4C11BB1A41E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BDB4DD-3375-4E4A-91AA-8CE075AA8B7B}" type="pres">
      <dgm:prSet presAssocID="{1197E87B-D585-458C-9FA4-E538ED76B7B7}" presName="node" presStyleLbl="node1" presStyleIdx="0" presStyleCnt="4" custLinFactNeighborX="-3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A756AE-4FE8-4BF8-8C0A-2172386F5EFE}" type="pres">
      <dgm:prSet presAssocID="{0C4BCD4C-6355-40A9-8FA8-9CA50BECD16D}" presName="sibTrans" presStyleCnt="0"/>
      <dgm:spPr/>
    </dgm:pt>
    <dgm:pt modelId="{B9CC2138-50EB-4101-8B0F-6632D14156FA}" type="pres">
      <dgm:prSet presAssocID="{16A00BDB-D0A4-4010-A012-5ED4FDEBA20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63C051-43AC-4CBE-BAB0-22DCB57751A9}" type="pres">
      <dgm:prSet presAssocID="{F6DA20FE-510D-457F-BFA4-B8E782617B29}" presName="sibTrans" presStyleCnt="0"/>
      <dgm:spPr/>
    </dgm:pt>
    <dgm:pt modelId="{C9FDC132-E153-4289-8003-2BF97B962E60}" type="pres">
      <dgm:prSet presAssocID="{8FE3D14F-DBA0-49A6-9947-F69D83E9656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6AFF54-9C9B-407E-A58C-551699DA2482}" type="pres">
      <dgm:prSet presAssocID="{1E4C3FB8-E468-49EC-8F9D-35752F313A3F}" presName="sibTrans" presStyleCnt="0"/>
      <dgm:spPr/>
    </dgm:pt>
    <dgm:pt modelId="{82FECD8D-ABC5-41E9-BFC1-3A5D7A886689}" type="pres">
      <dgm:prSet presAssocID="{F47347EF-6111-4B91-BE3E-490022EEF66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1A4E73-F0E6-43A7-9D9B-75A5293FEDFB}" type="presOf" srcId="{16A00BDB-D0A4-4010-A012-5ED4FDEBA200}" destId="{B9CC2138-50EB-4101-8B0F-6632D14156FA}" srcOrd="0" destOrd="0" presId="urn:microsoft.com/office/officeart/2005/8/layout/default"/>
    <dgm:cxn modelId="{563BF27A-3433-4A57-8A6E-70A72971F437}" type="presOf" srcId="{8FE3D14F-DBA0-49A6-9947-F69D83E96561}" destId="{C9FDC132-E153-4289-8003-2BF97B962E60}" srcOrd="0" destOrd="0" presId="urn:microsoft.com/office/officeart/2005/8/layout/default"/>
    <dgm:cxn modelId="{498D54EB-2FCD-454C-B4BB-7823FE1AB07F}" srcId="{9D5AEC77-4224-4C86-9E94-4C11BB1A41EA}" destId="{16A00BDB-D0A4-4010-A012-5ED4FDEBA200}" srcOrd="1" destOrd="0" parTransId="{9401EB27-D843-4D2B-84D2-B75502F488C6}" sibTransId="{F6DA20FE-510D-457F-BFA4-B8E782617B29}"/>
    <dgm:cxn modelId="{3C54ED9B-87CD-41DA-8AAD-90FD56305A07}" srcId="{9D5AEC77-4224-4C86-9E94-4C11BB1A41EA}" destId="{F47347EF-6111-4B91-BE3E-490022EEF66E}" srcOrd="3" destOrd="0" parTransId="{8D2E87AA-2FC7-4343-B22A-94CE63F06323}" sibTransId="{420EB441-3651-4455-AB4C-95E1F8D36D57}"/>
    <dgm:cxn modelId="{9E04F297-49C7-420E-BBF5-F5B64BF9C250}" srcId="{9D5AEC77-4224-4C86-9E94-4C11BB1A41EA}" destId="{1197E87B-D585-458C-9FA4-E538ED76B7B7}" srcOrd="0" destOrd="0" parTransId="{F60AEED9-1C6C-4B0F-B564-7C8287E9A69A}" sibTransId="{0C4BCD4C-6355-40A9-8FA8-9CA50BECD16D}"/>
    <dgm:cxn modelId="{FFBE5125-B2C3-4A5D-A143-FAD86E35FE5F}" srcId="{9D5AEC77-4224-4C86-9E94-4C11BB1A41EA}" destId="{8FE3D14F-DBA0-49A6-9947-F69D83E96561}" srcOrd="2" destOrd="0" parTransId="{91616A38-88F1-48DB-9F50-52FFB63E5EE3}" sibTransId="{1E4C3FB8-E468-49EC-8F9D-35752F313A3F}"/>
    <dgm:cxn modelId="{DD78ABE9-3A72-4C3B-94B2-4022A26B5A84}" type="presOf" srcId="{F47347EF-6111-4B91-BE3E-490022EEF66E}" destId="{82FECD8D-ABC5-41E9-BFC1-3A5D7A886689}" srcOrd="0" destOrd="0" presId="urn:microsoft.com/office/officeart/2005/8/layout/default"/>
    <dgm:cxn modelId="{2E2445D7-AF99-4459-9A35-8279E2B110CD}" type="presOf" srcId="{1197E87B-D585-458C-9FA4-E538ED76B7B7}" destId="{1EBDB4DD-3375-4E4A-91AA-8CE075AA8B7B}" srcOrd="0" destOrd="0" presId="urn:microsoft.com/office/officeart/2005/8/layout/default"/>
    <dgm:cxn modelId="{D62E46EA-EA7D-4D8F-82B7-F516A78C11FF}" type="presOf" srcId="{9D5AEC77-4224-4C86-9E94-4C11BB1A41EA}" destId="{0C3D094F-9144-4F33-9A29-95A3591BAFA8}" srcOrd="0" destOrd="0" presId="urn:microsoft.com/office/officeart/2005/8/layout/default"/>
    <dgm:cxn modelId="{DA205A4E-432F-4603-8545-0C4BB4674960}" type="presParOf" srcId="{0C3D094F-9144-4F33-9A29-95A3591BAFA8}" destId="{1EBDB4DD-3375-4E4A-91AA-8CE075AA8B7B}" srcOrd="0" destOrd="0" presId="urn:microsoft.com/office/officeart/2005/8/layout/default"/>
    <dgm:cxn modelId="{36375FE3-4A4E-49B1-BBB2-44FEC930CCA6}" type="presParOf" srcId="{0C3D094F-9144-4F33-9A29-95A3591BAFA8}" destId="{7FA756AE-4FE8-4BF8-8C0A-2172386F5EFE}" srcOrd="1" destOrd="0" presId="urn:microsoft.com/office/officeart/2005/8/layout/default"/>
    <dgm:cxn modelId="{28B3B74B-EE6D-42CE-9456-E74A20AA5936}" type="presParOf" srcId="{0C3D094F-9144-4F33-9A29-95A3591BAFA8}" destId="{B9CC2138-50EB-4101-8B0F-6632D14156FA}" srcOrd="2" destOrd="0" presId="urn:microsoft.com/office/officeart/2005/8/layout/default"/>
    <dgm:cxn modelId="{1ADD5984-93C8-4298-8FEC-32F6AF4BFB55}" type="presParOf" srcId="{0C3D094F-9144-4F33-9A29-95A3591BAFA8}" destId="{2563C051-43AC-4CBE-BAB0-22DCB57751A9}" srcOrd="3" destOrd="0" presId="urn:microsoft.com/office/officeart/2005/8/layout/default"/>
    <dgm:cxn modelId="{C965C44C-5049-4C7F-8848-B28AF8241D43}" type="presParOf" srcId="{0C3D094F-9144-4F33-9A29-95A3591BAFA8}" destId="{C9FDC132-E153-4289-8003-2BF97B962E60}" srcOrd="4" destOrd="0" presId="urn:microsoft.com/office/officeart/2005/8/layout/default"/>
    <dgm:cxn modelId="{D0F1DCDE-BA13-455B-9AF7-614BC2DDF5E0}" type="presParOf" srcId="{0C3D094F-9144-4F33-9A29-95A3591BAFA8}" destId="{A46AFF54-9C9B-407E-A58C-551699DA2482}" srcOrd="5" destOrd="0" presId="urn:microsoft.com/office/officeart/2005/8/layout/default"/>
    <dgm:cxn modelId="{24AB68AF-9A50-48FD-80EC-AFDD542B5E31}" type="presParOf" srcId="{0C3D094F-9144-4F33-9A29-95A3591BAFA8}" destId="{82FECD8D-ABC5-41E9-BFC1-3A5D7A88668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3605861-AE0C-4159-9419-C715FD0BE20C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1E34B56-291A-42C5-95FA-BDE74183E5A4}">
      <dgm:prSet phldrT="[Текст]"/>
      <dgm:spPr/>
      <dgm:t>
        <a:bodyPr/>
        <a:lstStyle/>
        <a:p>
          <a:r>
            <a:rPr lang="ru-RU" dirty="0" smtClean="0"/>
            <a:t>Профсоюзное путешествие</a:t>
          </a:r>
          <a:endParaRPr lang="ru-RU" dirty="0"/>
        </a:p>
      </dgm:t>
    </dgm:pt>
    <dgm:pt modelId="{209DACD5-5EA1-4221-94F8-6144F26CF676}" type="parTrans" cxnId="{9ED58027-E274-419F-8E63-2B427832612F}">
      <dgm:prSet/>
      <dgm:spPr/>
      <dgm:t>
        <a:bodyPr/>
        <a:lstStyle/>
        <a:p>
          <a:endParaRPr lang="ru-RU"/>
        </a:p>
      </dgm:t>
    </dgm:pt>
    <dgm:pt modelId="{3EFC6A22-E589-4FBE-B250-2DAA5B2FA126}" type="sibTrans" cxnId="{9ED58027-E274-419F-8E63-2B427832612F}">
      <dgm:prSet/>
      <dgm:spPr/>
      <dgm:t>
        <a:bodyPr/>
        <a:lstStyle/>
        <a:p>
          <a:endParaRPr lang="ru-RU"/>
        </a:p>
      </dgm:t>
    </dgm:pt>
    <dgm:pt modelId="{40DA60F1-B006-41D5-9919-D1F5131AAF61}">
      <dgm:prSet phldrT="[Текст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accent1">
                  <a:lumMod val="75000"/>
                </a:schemeClr>
              </a:solidFill>
            </a:rPr>
            <a:t>Однодневные экскурсии</a:t>
          </a:r>
          <a:endParaRPr lang="ru-RU" dirty="0">
            <a:solidFill>
              <a:schemeClr val="accent1">
                <a:lumMod val="75000"/>
              </a:schemeClr>
            </a:solidFill>
          </a:endParaRPr>
        </a:p>
      </dgm:t>
    </dgm:pt>
    <dgm:pt modelId="{9F7962C4-5CF8-4D5B-9EFE-8B2ED6EF4D70}" type="parTrans" cxnId="{8E10FFA2-BA87-4A5E-B70A-488CFC780199}">
      <dgm:prSet/>
      <dgm:spPr/>
      <dgm:t>
        <a:bodyPr/>
        <a:lstStyle/>
        <a:p>
          <a:endParaRPr lang="ru-RU"/>
        </a:p>
      </dgm:t>
    </dgm:pt>
    <dgm:pt modelId="{0834A863-8383-4E93-9D88-8F2AAEECA7C0}" type="sibTrans" cxnId="{8E10FFA2-BA87-4A5E-B70A-488CFC780199}">
      <dgm:prSet/>
      <dgm:spPr/>
      <dgm:t>
        <a:bodyPr/>
        <a:lstStyle/>
        <a:p>
          <a:endParaRPr lang="ru-RU"/>
        </a:p>
      </dgm:t>
    </dgm:pt>
    <dgm:pt modelId="{BE9E1F63-BD9C-4614-B492-8EC2BC3C1F92}">
      <dgm:prSet phldrT="[Текст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accent1">
                  <a:lumMod val="75000"/>
                </a:schemeClr>
              </a:solidFill>
            </a:rPr>
            <a:t>Двухдневные экскурсии</a:t>
          </a:r>
          <a:endParaRPr lang="ru-RU" dirty="0">
            <a:solidFill>
              <a:schemeClr val="accent1">
                <a:lumMod val="75000"/>
              </a:schemeClr>
            </a:solidFill>
          </a:endParaRPr>
        </a:p>
      </dgm:t>
    </dgm:pt>
    <dgm:pt modelId="{1CA39A01-C631-4E69-8111-50A56B8130F6}" type="parTrans" cxnId="{B1242F32-164F-4B9B-82C0-B1EEB22455FE}">
      <dgm:prSet/>
      <dgm:spPr/>
      <dgm:t>
        <a:bodyPr/>
        <a:lstStyle/>
        <a:p>
          <a:endParaRPr lang="ru-RU"/>
        </a:p>
      </dgm:t>
    </dgm:pt>
    <dgm:pt modelId="{804E1483-7884-4A00-A2E4-2E6095A24536}" type="sibTrans" cxnId="{B1242F32-164F-4B9B-82C0-B1EEB22455FE}">
      <dgm:prSet/>
      <dgm:spPr/>
      <dgm:t>
        <a:bodyPr/>
        <a:lstStyle/>
        <a:p>
          <a:endParaRPr lang="ru-RU"/>
        </a:p>
      </dgm:t>
    </dgm:pt>
    <dgm:pt modelId="{4C8E1011-6E7C-4F41-8F50-6461C054FF18}">
      <dgm:prSet phldrT="[Текст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accent1">
                  <a:lumMod val="75000"/>
                </a:schemeClr>
              </a:solidFill>
            </a:rPr>
            <a:t>Многодневные</a:t>
          </a:r>
          <a:endParaRPr lang="ru-RU" dirty="0">
            <a:solidFill>
              <a:schemeClr val="accent1">
                <a:lumMod val="75000"/>
              </a:schemeClr>
            </a:solidFill>
          </a:endParaRPr>
        </a:p>
      </dgm:t>
    </dgm:pt>
    <dgm:pt modelId="{861735E0-54DD-427B-A6A9-CF10BFD24BFF}" type="parTrans" cxnId="{409ADC78-6E56-4480-B85C-FFE20C76EBA8}">
      <dgm:prSet/>
      <dgm:spPr/>
      <dgm:t>
        <a:bodyPr/>
        <a:lstStyle/>
        <a:p>
          <a:endParaRPr lang="ru-RU"/>
        </a:p>
      </dgm:t>
    </dgm:pt>
    <dgm:pt modelId="{FD08AF5C-A3DD-431F-ABB3-B4580B399BE3}" type="sibTrans" cxnId="{409ADC78-6E56-4480-B85C-FFE20C76EBA8}">
      <dgm:prSet/>
      <dgm:spPr/>
      <dgm:t>
        <a:bodyPr/>
        <a:lstStyle/>
        <a:p>
          <a:endParaRPr lang="ru-RU"/>
        </a:p>
      </dgm:t>
    </dgm:pt>
    <dgm:pt modelId="{1B3A8B79-A2A1-4F5F-88E0-6127C6D8FFA5}" type="pres">
      <dgm:prSet presAssocID="{93605861-AE0C-4159-9419-C715FD0BE20C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8E36313-6B59-481A-AC01-8786E4C8A76F}" type="pres">
      <dgm:prSet presAssocID="{D1E34B56-291A-42C5-95FA-BDE74183E5A4}" presName="root" presStyleCnt="0">
        <dgm:presLayoutVars>
          <dgm:chMax/>
          <dgm:chPref val="4"/>
        </dgm:presLayoutVars>
      </dgm:prSet>
      <dgm:spPr/>
    </dgm:pt>
    <dgm:pt modelId="{89F0196B-B1B3-4D1A-8391-8CF95187D3A9}" type="pres">
      <dgm:prSet presAssocID="{D1E34B56-291A-42C5-95FA-BDE74183E5A4}" presName="rootComposite" presStyleCnt="0">
        <dgm:presLayoutVars/>
      </dgm:prSet>
      <dgm:spPr/>
    </dgm:pt>
    <dgm:pt modelId="{6E25B6C6-66BA-46B3-B25E-8C80807BB69B}" type="pres">
      <dgm:prSet presAssocID="{D1E34B56-291A-42C5-95FA-BDE74183E5A4}" presName="rootText" presStyleLbl="node0" presStyleIdx="0" presStyleCnt="1" custScaleX="90592" custLinFactNeighborX="4265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824CDF0E-D67A-4F6F-BFE2-D79971B91E1A}" type="pres">
      <dgm:prSet presAssocID="{D1E34B56-291A-42C5-95FA-BDE74183E5A4}" presName="childShape" presStyleCnt="0">
        <dgm:presLayoutVars>
          <dgm:chMax val="0"/>
          <dgm:chPref val="0"/>
        </dgm:presLayoutVars>
      </dgm:prSet>
      <dgm:spPr/>
    </dgm:pt>
    <dgm:pt modelId="{5CB05929-EC08-4792-97A7-38E9F3C5253D}" type="pres">
      <dgm:prSet presAssocID="{40DA60F1-B006-41D5-9919-D1F5131AAF61}" presName="childComposite" presStyleCnt="0">
        <dgm:presLayoutVars>
          <dgm:chMax val="0"/>
          <dgm:chPref val="0"/>
        </dgm:presLayoutVars>
      </dgm:prSet>
      <dgm:spPr/>
    </dgm:pt>
    <dgm:pt modelId="{B4DF1CB9-A9B5-4865-BA8D-EF88842CAAFA}" type="pres">
      <dgm:prSet presAssocID="{40DA60F1-B006-41D5-9919-D1F5131AAF61}" presName="Image" presStyleLbl="node1" presStyleIdx="0" presStyleCnt="3"/>
      <dgm:spPr>
        <a:noFill/>
      </dgm:spPr>
    </dgm:pt>
    <dgm:pt modelId="{6C822063-CCE0-42C5-8B54-2E43E1F2D348}" type="pres">
      <dgm:prSet presAssocID="{40DA60F1-B006-41D5-9919-D1F5131AAF61}" presName="childText" presStyleLbl="l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D3B62E-75B9-470D-ABC0-934FF558E052}" type="pres">
      <dgm:prSet presAssocID="{BE9E1F63-BD9C-4614-B492-8EC2BC3C1F92}" presName="childComposite" presStyleCnt="0">
        <dgm:presLayoutVars>
          <dgm:chMax val="0"/>
          <dgm:chPref val="0"/>
        </dgm:presLayoutVars>
      </dgm:prSet>
      <dgm:spPr/>
    </dgm:pt>
    <dgm:pt modelId="{79C92DA3-0F39-47FD-8E79-DE36070060CD}" type="pres">
      <dgm:prSet presAssocID="{BE9E1F63-BD9C-4614-B492-8EC2BC3C1F92}" presName="Image" presStyleLbl="node1" presStyleIdx="1" presStyleCnt="3"/>
      <dgm:spPr>
        <a:noFill/>
      </dgm:spPr>
    </dgm:pt>
    <dgm:pt modelId="{43AF1902-39C9-4212-87D0-15AE2310110A}" type="pres">
      <dgm:prSet presAssocID="{BE9E1F63-BD9C-4614-B492-8EC2BC3C1F92}" presName="childText" presStyleLbl="l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DA7CE3-877F-4F02-B8B5-84B41B4E3615}" type="pres">
      <dgm:prSet presAssocID="{4C8E1011-6E7C-4F41-8F50-6461C054FF18}" presName="childComposite" presStyleCnt="0">
        <dgm:presLayoutVars>
          <dgm:chMax val="0"/>
          <dgm:chPref val="0"/>
        </dgm:presLayoutVars>
      </dgm:prSet>
      <dgm:spPr/>
    </dgm:pt>
    <dgm:pt modelId="{18C2C1B1-FC03-4C92-B5E6-EC586DFAE362}" type="pres">
      <dgm:prSet presAssocID="{4C8E1011-6E7C-4F41-8F50-6461C054FF18}" presName="Image" presStyleLbl="node1" presStyleIdx="2" presStyleCnt="3"/>
      <dgm:spPr>
        <a:noFill/>
      </dgm:spPr>
    </dgm:pt>
    <dgm:pt modelId="{203EE0E6-ED88-4C7A-BC07-78531A61BAE9}" type="pres">
      <dgm:prSet presAssocID="{4C8E1011-6E7C-4F41-8F50-6461C054FF18}" presName="childText" presStyleLbl="l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5A034C-FEFB-47B3-9035-0274F94ECAC6}" type="presOf" srcId="{D1E34B56-291A-42C5-95FA-BDE74183E5A4}" destId="{6E25B6C6-66BA-46B3-B25E-8C80807BB69B}" srcOrd="0" destOrd="0" presId="urn:microsoft.com/office/officeart/2008/layout/PictureAccentList"/>
    <dgm:cxn modelId="{9ED58027-E274-419F-8E63-2B427832612F}" srcId="{93605861-AE0C-4159-9419-C715FD0BE20C}" destId="{D1E34B56-291A-42C5-95FA-BDE74183E5A4}" srcOrd="0" destOrd="0" parTransId="{209DACD5-5EA1-4221-94F8-6144F26CF676}" sibTransId="{3EFC6A22-E589-4FBE-B250-2DAA5B2FA126}"/>
    <dgm:cxn modelId="{6C71488F-46A4-4753-A75F-B58B08090E24}" type="presOf" srcId="{BE9E1F63-BD9C-4614-B492-8EC2BC3C1F92}" destId="{43AF1902-39C9-4212-87D0-15AE2310110A}" srcOrd="0" destOrd="0" presId="urn:microsoft.com/office/officeart/2008/layout/PictureAccentList"/>
    <dgm:cxn modelId="{309CF8E6-7113-42BD-82A7-87DB944BA132}" type="presOf" srcId="{4C8E1011-6E7C-4F41-8F50-6461C054FF18}" destId="{203EE0E6-ED88-4C7A-BC07-78531A61BAE9}" srcOrd="0" destOrd="0" presId="urn:microsoft.com/office/officeart/2008/layout/PictureAccentList"/>
    <dgm:cxn modelId="{B1242F32-164F-4B9B-82C0-B1EEB22455FE}" srcId="{D1E34B56-291A-42C5-95FA-BDE74183E5A4}" destId="{BE9E1F63-BD9C-4614-B492-8EC2BC3C1F92}" srcOrd="1" destOrd="0" parTransId="{1CA39A01-C631-4E69-8111-50A56B8130F6}" sibTransId="{804E1483-7884-4A00-A2E4-2E6095A24536}"/>
    <dgm:cxn modelId="{75A0FEB2-37AA-4C37-86A9-15E927B2B24C}" type="presOf" srcId="{40DA60F1-B006-41D5-9919-D1F5131AAF61}" destId="{6C822063-CCE0-42C5-8B54-2E43E1F2D348}" srcOrd="0" destOrd="0" presId="urn:microsoft.com/office/officeart/2008/layout/PictureAccentList"/>
    <dgm:cxn modelId="{CD0BCE35-8B32-4318-AD28-C2BD25E53628}" type="presOf" srcId="{93605861-AE0C-4159-9419-C715FD0BE20C}" destId="{1B3A8B79-A2A1-4F5F-88E0-6127C6D8FFA5}" srcOrd="0" destOrd="0" presId="urn:microsoft.com/office/officeart/2008/layout/PictureAccentList"/>
    <dgm:cxn modelId="{409ADC78-6E56-4480-B85C-FFE20C76EBA8}" srcId="{D1E34B56-291A-42C5-95FA-BDE74183E5A4}" destId="{4C8E1011-6E7C-4F41-8F50-6461C054FF18}" srcOrd="2" destOrd="0" parTransId="{861735E0-54DD-427B-A6A9-CF10BFD24BFF}" sibTransId="{FD08AF5C-A3DD-431F-ABB3-B4580B399BE3}"/>
    <dgm:cxn modelId="{8E10FFA2-BA87-4A5E-B70A-488CFC780199}" srcId="{D1E34B56-291A-42C5-95FA-BDE74183E5A4}" destId="{40DA60F1-B006-41D5-9919-D1F5131AAF61}" srcOrd="0" destOrd="0" parTransId="{9F7962C4-5CF8-4D5B-9EFE-8B2ED6EF4D70}" sibTransId="{0834A863-8383-4E93-9D88-8F2AAEECA7C0}"/>
    <dgm:cxn modelId="{20C25A49-C253-4F5A-8BEE-5A62226C0543}" type="presParOf" srcId="{1B3A8B79-A2A1-4F5F-88E0-6127C6D8FFA5}" destId="{E8E36313-6B59-481A-AC01-8786E4C8A76F}" srcOrd="0" destOrd="0" presId="urn:microsoft.com/office/officeart/2008/layout/PictureAccentList"/>
    <dgm:cxn modelId="{F89FEA0C-0EF7-4A54-97F8-BACB75008DAE}" type="presParOf" srcId="{E8E36313-6B59-481A-AC01-8786E4C8A76F}" destId="{89F0196B-B1B3-4D1A-8391-8CF95187D3A9}" srcOrd="0" destOrd="0" presId="urn:microsoft.com/office/officeart/2008/layout/PictureAccentList"/>
    <dgm:cxn modelId="{7D80852C-EE98-4D48-AD89-68EB75A30898}" type="presParOf" srcId="{89F0196B-B1B3-4D1A-8391-8CF95187D3A9}" destId="{6E25B6C6-66BA-46B3-B25E-8C80807BB69B}" srcOrd="0" destOrd="0" presId="urn:microsoft.com/office/officeart/2008/layout/PictureAccentList"/>
    <dgm:cxn modelId="{5585105C-E188-418E-B019-8F1FFA09C098}" type="presParOf" srcId="{E8E36313-6B59-481A-AC01-8786E4C8A76F}" destId="{824CDF0E-D67A-4F6F-BFE2-D79971B91E1A}" srcOrd="1" destOrd="0" presId="urn:microsoft.com/office/officeart/2008/layout/PictureAccentList"/>
    <dgm:cxn modelId="{9E71DD8B-4235-455F-8AB6-85336DCFA377}" type="presParOf" srcId="{824CDF0E-D67A-4F6F-BFE2-D79971B91E1A}" destId="{5CB05929-EC08-4792-97A7-38E9F3C5253D}" srcOrd="0" destOrd="0" presId="urn:microsoft.com/office/officeart/2008/layout/PictureAccentList"/>
    <dgm:cxn modelId="{666F8A1B-A09E-47CC-A6C3-1C5D439B1BBD}" type="presParOf" srcId="{5CB05929-EC08-4792-97A7-38E9F3C5253D}" destId="{B4DF1CB9-A9B5-4865-BA8D-EF88842CAAFA}" srcOrd="0" destOrd="0" presId="urn:microsoft.com/office/officeart/2008/layout/PictureAccentList"/>
    <dgm:cxn modelId="{EA2EA90A-D097-4EBA-969B-31C153057241}" type="presParOf" srcId="{5CB05929-EC08-4792-97A7-38E9F3C5253D}" destId="{6C822063-CCE0-42C5-8B54-2E43E1F2D348}" srcOrd="1" destOrd="0" presId="urn:microsoft.com/office/officeart/2008/layout/PictureAccentList"/>
    <dgm:cxn modelId="{BA07946C-74A0-4F3D-885D-764F11E21266}" type="presParOf" srcId="{824CDF0E-D67A-4F6F-BFE2-D79971B91E1A}" destId="{71D3B62E-75B9-470D-ABC0-934FF558E052}" srcOrd="1" destOrd="0" presId="urn:microsoft.com/office/officeart/2008/layout/PictureAccentList"/>
    <dgm:cxn modelId="{E254A762-B094-4DEC-B2C7-B6320001C3B9}" type="presParOf" srcId="{71D3B62E-75B9-470D-ABC0-934FF558E052}" destId="{79C92DA3-0F39-47FD-8E79-DE36070060CD}" srcOrd="0" destOrd="0" presId="urn:microsoft.com/office/officeart/2008/layout/PictureAccentList"/>
    <dgm:cxn modelId="{A2FDCDFC-7878-4D3D-87DF-8F812041E6B2}" type="presParOf" srcId="{71D3B62E-75B9-470D-ABC0-934FF558E052}" destId="{43AF1902-39C9-4212-87D0-15AE2310110A}" srcOrd="1" destOrd="0" presId="urn:microsoft.com/office/officeart/2008/layout/PictureAccentList"/>
    <dgm:cxn modelId="{1CD4FFB8-3305-4B86-8C61-3C89FD1FB469}" type="presParOf" srcId="{824CDF0E-D67A-4F6F-BFE2-D79971B91E1A}" destId="{0CDA7CE3-877F-4F02-B8B5-84B41B4E3615}" srcOrd="2" destOrd="0" presId="urn:microsoft.com/office/officeart/2008/layout/PictureAccentList"/>
    <dgm:cxn modelId="{11ABC117-6E12-4DB8-ADEA-7EB5790324A6}" type="presParOf" srcId="{0CDA7CE3-877F-4F02-B8B5-84B41B4E3615}" destId="{18C2C1B1-FC03-4C92-B5E6-EC586DFAE362}" srcOrd="0" destOrd="0" presId="urn:microsoft.com/office/officeart/2008/layout/PictureAccentList"/>
    <dgm:cxn modelId="{9084BB56-7446-4CAC-B248-CBCC0A6C86F5}" type="presParOf" srcId="{0CDA7CE3-877F-4F02-B8B5-84B41B4E3615}" destId="{203EE0E6-ED88-4C7A-BC07-78531A61BAE9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D5AEC77-4224-4C86-9E94-4C11BB1A41E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197E87B-D585-458C-9FA4-E538ED76B7B7}">
      <dgm:prSet phldrT="[Текст]" custT="1"/>
      <dgm:spPr>
        <a:gradFill flip="none" rotWithShape="0">
          <a:gsLst>
            <a:gs pos="0">
              <a:schemeClr val="accent6">
                <a:lumMod val="75000"/>
                <a:tint val="66000"/>
                <a:satMod val="160000"/>
              </a:schemeClr>
            </a:gs>
            <a:gs pos="50000">
              <a:schemeClr val="accent6">
                <a:lumMod val="75000"/>
                <a:tint val="44500"/>
                <a:satMod val="160000"/>
              </a:schemeClr>
            </a:gs>
            <a:gs pos="100000">
              <a:schemeClr val="accent6">
                <a:lumMod val="75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/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ru-RU" sz="2400" b="1" dirty="0" smtClean="0">
              <a:solidFill>
                <a:schemeClr val="accent2">
                  <a:lumMod val="75000"/>
                </a:schemeClr>
              </a:solidFill>
            </a:rPr>
            <a:t>Калькулятор калорий</a:t>
          </a:r>
          <a:endParaRPr lang="ru-RU" sz="2400" b="1" dirty="0">
            <a:solidFill>
              <a:schemeClr val="accent2">
                <a:lumMod val="75000"/>
              </a:schemeClr>
            </a:solidFill>
          </a:endParaRPr>
        </a:p>
      </dgm:t>
    </dgm:pt>
    <dgm:pt modelId="{F60AEED9-1C6C-4B0F-B564-7C8287E9A69A}" type="parTrans" cxnId="{9E04F297-49C7-420E-BBF5-F5B64BF9C250}">
      <dgm:prSet/>
      <dgm:spPr/>
      <dgm:t>
        <a:bodyPr/>
        <a:lstStyle/>
        <a:p>
          <a:endParaRPr lang="ru-RU"/>
        </a:p>
      </dgm:t>
    </dgm:pt>
    <dgm:pt modelId="{0C4BCD4C-6355-40A9-8FA8-9CA50BECD16D}" type="sibTrans" cxnId="{9E04F297-49C7-420E-BBF5-F5B64BF9C250}">
      <dgm:prSet/>
      <dgm:spPr/>
      <dgm:t>
        <a:bodyPr/>
        <a:lstStyle/>
        <a:p>
          <a:endParaRPr lang="ru-RU"/>
        </a:p>
      </dgm:t>
    </dgm:pt>
    <dgm:pt modelId="{16A00BDB-D0A4-4010-A012-5ED4FDEBA200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ru-RU" sz="2400" b="1" dirty="0" smtClean="0">
              <a:solidFill>
                <a:schemeClr val="accent2">
                  <a:lumMod val="75000"/>
                </a:schemeClr>
              </a:solidFill>
            </a:rPr>
            <a:t>Шагомер</a:t>
          </a:r>
          <a:endParaRPr lang="ru-RU" sz="2400" b="1" dirty="0">
            <a:solidFill>
              <a:schemeClr val="accent2">
                <a:lumMod val="75000"/>
              </a:schemeClr>
            </a:solidFill>
          </a:endParaRPr>
        </a:p>
      </dgm:t>
    </dgm:pt>
    <dgm:pt modelId="{9401EB27-D843-4D2B-84D2-B75502F488C6}" type="parTrans" cxnId="{498D54EB-2FCD-454C-B4BB-7823FE1AB07F}">
      <dgm:prSet/>
      <dgm:spPr/>
      <dgm:t>
        <a:bodyPr/>
        <a:lstStyle/>
        <a:p>
          <a:endParaRPr lang="ru-RU"/>
        </a:p>
      </dgm:t>
    </dgm:pt>
    <dgm:pt modelId="{F6DA20FE-510D-457F-BFA4-B8E782617B29}" type="sibTrans" cxnId="{498D54EB-2FCD-454C-B4BB-7823FE1AB07F}">
      <dgm:prSet/>
      <dgm:spPr/>
      <dgm:t>
        <a:bodyPr/>
        <a:lstStyle/>
        <a:p>
          <a:endParaRPr lang="ru-RU"/>
        </a:p>
      </dgm:t>
    </dgm:pt>
    <dgm:pt modelId="{C96D4D10-FCE2-4F37-BC09-51737985F993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ru-RU" sz="2400" b="1" dirty="0" smtClean="0">
              <a:solidFill>
                <a:schemeClr val="accent2">
                  <a:lumMod val="75000"/>
                </a:schemeClr>
              </a:solidFill>
            </a:rPr>
            <a:t>Физактивность</a:t>
          </a:r>
          <a:endParaRPr lang="ru-RU" sz="2400" b="1" dirty="0">
            <a:solidFill>
              <a:schemeClr val="accent2">
                <a:lumMod val="75000"/>
              </a:schemeClr>
            </a:solidFill>
          </a:endParaRPr>
        </a:p>
      </dgm:t>
    </dgm:pt>
    <dgm:pt modelId="{14115DBD-8EE7-4A15-8728-5DFBD50408E7}" type="parTrans" cxnId="{E163D5E2-26DB-4953-9E84-13FCEE186FBF}">
      <dgm:prSet/>
      <dgm:spPr/>
      <dgm:t>
        <a:bodyPr/>
        <a:lstStyle/>
        <a:p>
          <a:endParaRPr lang="ru-RU"/>
        </a:p>
      </dgm:t>
    </dgm:pt>
    <dgm:pt modelId="{AC86B08A-5B6E-4167-B475-B8F0C32DA099}" type="sibTrans" cxnId="{E163D5E2-26DB-4953-9E84-13FCEE186FBF}">
      <dgm:prSet/>
      <dgm:spPr/>
      <dgm:t>
        <a:bodyPr/>
        <a:lstStyle/>
        <a:p>
          <a:endParaRPr lang="ru-RU"/>
        </a:p>
      </dgm:t>
    </dgm:pt>
    <dgm:pt modelId="{F47347EF-6111-4B91-BE3E-490022EEF66E}">
      <dgm:prSet phldrT="[Текст]" custT="1"/>
      <dgm:spPr>
        <a:gradFill flip="none" rotWithShape="0">
          <a:gsLst>
            <a:gs pos="0">
              <a:schemeClr val="accent6">
                <a:lumMod val="75000"/>
                <a:tint val="66000"/>
                <a:satMod val="160000"/>
              </a:schemeClr>
            </a:gs>
            <a:gs pos="50000">
              <a:schemeClr val="accent6">
                <a:lumMod val="75000"/>
                <a:tint val="44500"/>
                <a:satMod val="160000"/>
              </a:schemeClr>
            </a:gs>
            <a:gs pos="100000">
              <a:schemeClr val="accent6">
                <a:lumMod val="75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effectLst/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ru-RU" sz="2400" b="1" dirty="0" smtClean="0">
              <a:solidFill>
                <a:schemeClr val="accent2">
                  <a:lumMod val="75000"/>
                </a:schemeClr>
              </a:solidFill>
            </a:rPr>
            <a:t>Профсоюзное путешествие</a:t>
          </a:r>
          <a:endParaRPr lang="ru-RU" sz="2400" b="1" dirty="0">
            <a:solidFill>
              <a:schemeClr val="accent2">
                <a:lumMod val="75000"/>
              </a:schemeClr>
            </a:solidFill>
          </a:endParaRPr>
        </a:p>
      </dgm:t>
    </dgm:pt>
    <dgm:pt modelId="{8D2E87AA-2FC7-4343-B22A-94CE63F06323}" type="parTrans" cxnId="{3C54ED9B-87CD-41DA-8AAD-90FD56305A07}">
      <dgm:prSet/>
      <dgm:spPr/>
      <dgm:t>
        <a:bodyPr/>
        <a:lstStyle/>
        <a:p>
          <a:endParaRPr lang="ru-RU"/>
        </a:p>
      </dgm:t>
    </dgm:pt>
    <dgm:pt modelId="{420EB441-3651-4455-AB4C-95E1F8D36D57}" type="sibTrans" cxnId="{3C54ED9B-87CD-41DA-8AAD-90FD56305A07}">
      <dgm:prSet/>
      <dgm:spPr/>
      <dgm:t>
        <a:bodyPr/>
        <a:lstStyle/>
        <a:p>
          <a:endParaRPr lang="ru-RU"/>
        </a:p>
      </dgm:t>
    </dgm:pt>
    <dgm:pt modelId="{65B24B25-F982-4346-A3E4-26F52A9B327F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28575">
          <a:solidFill>
            <a:srgbClr val="FFFF00"/>
          </a:solidFill>
        </a:ln>
        <a:effectLst>
          <a:glow rad="101600">
            <a:srgbClr val="FFFF00">
              <a:alpha val="60000"/>
            </a:srgbClr>
          </a:glow>
        </a:effectLst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ru-RU" sz="2400" b="1" dirty="0" smtClean="0">
              <a:solidFill>
                <a:schemeClr val="accent2">
                  <a:lumMod val="75000"/>
                </a:schemeClr>
              </a:solidFill>
            </a:rPr>
            <a:t>Корпоративный отдых</a:t>
          </a:r>
          <a:endParaRPr lang="ru-RU" sz="2400" b="1" dirty="0">
            <a:solidFill>
              <a:schemeClr val="accent2">
                <a:lumMod val="75000"/>
              </a:schemeClr>
            </a:solidFill>
          </a:endParaRPr>
        </a:p>
      </dgm:t>
    </dgm:pt>
    <dgm:pt modelId="{79158D4A-45AD-40D1-8322-020B7665CEAB}" type="parTrans" cxnId="{E597658B-194C-448E-9CFC-AD7C372DFC7A}">
      <dgm:prSet/>
      <dgm:spPr/>
      <dgm:t>
        <a:bodyPr/>
        <a:lstStyle/>
        <a:p>
          <a:endParaRPr lang="ru-RU"/>
        </a:p>
      </dgm:t>
    </dgm:pt>
    <dgm:pt modelId="{76ADA5A9-EE6C-418E-B4D3-86782755A362}" type="sibTrans" cxnId="{E597658B-194C-448E-9CFC-AD7C372DFC7A}">
      <dgm:prSet/>
      <dgm:spPr/>
      <dgm:t>
        <a:bodyPr/>
        <a:lstStyle/>
        <a:p>
          <a:endParaRPr lang="ru-RU"/>
        </a:p>
      </dgm:t>
    </dgm:pt>
    <dgm:pt modelId="{0C3D094F-9144-4F33-9A29-95A3591BAFA8}" type="pres">
      <dgm:prSet presAssocID="{9D5AEC77-4224-4C86-9E94-4C11BB1A41E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BDB4DD-3375-4E4A-91AA-8CE075AA8B7B}" type="pres">
      <dgm:prSet presAssocID="{1197E87B-D585-458C-9FA4-E538ED76B7B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A756AE-4FE8-4BF8-8C0A-2172386F5EFE}" type="pres">
      <dgm:prSet presAssocID="{0C4BCD4C-6355-40A9-8FA8-9CA50BECD16D}" presName="sibTrans" presStyleCnt="0"/>
      <dgm:spPr/>
    </dgm:pt>
    <dgm:pt modelId="{B9CC2138-50EB-4101-8B0F-6632D14156FA}" type="pres">
      <dgm:prSet presAssocID="{16A00BDB-D0A4-4010-A012-5ED4FDEBA20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63C051-43AC-4CBE-BAB0-22DCB57751A9}" type="pres">
      <dgm:prSet presAssocID="{F6DA20FE-510D-457F-BFA4-B8E782617B29}" presName="sibTrans" presStyleCnt="0"/>
      <dgm:spPr/>
    </dgm:pt>
    <dgm:pt modelId="{E745DF7E-2305-4382-9A40-50D238253C41}" type="pres">
      <dgm:prSet presAssocID="{C96D4D10-FCE2-4F37-BC09-51737985F99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FF8EE7-0457-4C83-A105-9BAE5A266234}" type="pres">
      <dgm:prSet presAssocID="{AC86B08A-5B6E-4167-B475-B8F0C32DA099}" presName="sibTrans" presStyleCnt="0"/>
      <dgm:spPr/>
    </dgm:pt>
    <dgm:pt modelId="{82FECD8D-ABC5-41E9-BFC1-3A5D7A886689}" type="pres">
      <dgm:prSet presAssocID="{F47347EF-6111-4B91-BE3E-490022EEF66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C4C8F4-3831-4745-B90D-863858150D9A}" type="pres">
      <dgm:prSet presAssocID="{420EB441-3651-4455-AB4C-95E1F8D36D57}" presName="sibTrans" presStyleCnt="0"/>
      <dgm:spPr/>
    </dgm:pt>
    <dgm:pt modelId="{0EC8CA9E-281E-4BBD-973E-B26FBB9C3159}" type="pres">
      <dgm:prSet presAssocID="{65B24B25-F982-4346-A3E4-26F52A9B327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1A4E73-F0E6-43A7-9D9B-75A5293FEDFB}" type="presOf" srcId="{16A00BDB-D0A4-4010-A012-5ED4FDEBA200}" destId="{B9CC2138-50EB-4101-8B0F-6632D14156FA}" srcOrd="0" destOrd="0" presId="urn:microsoft.com/office/officeart/2005/8/layout/default"/>
    <dgm:cxn modelId="{498D54EB-2FCD-454C-B4BB-7823FE1AB07F}" srcId="{9D5AEC77-4224-4C86-9E94-4C11BB1A41EA}" destId="{16A00BDB-D0A4-4010-A012-5ED4FDEBA200}" srcOrd="1" destOrd="0" parTransId="{9401EB27-D843-4D2B-84D2-B75502F488C6}" sibTransId="{F6DA20FE-510D-457F-BFA4-B8E782617B29}"/>
    <dgm:cxn modelId="{3C54ED9B-87CD-41DA-8AAD-90FD56305A07}" srcId="{9D5AEC77-4224-4C86-9E94-4C11BB1A41EA}" destId="{F47347EF-6111-4B91-BE3E-490022EEF66E}" srcOrd="3" destOrd="0" parTransId="{8D2E87AA-2FC7-4343-B22A-94CE63F06323}" sibTransId="{420EB441-3651-4455-AB4C-95E1F8D36D57}"/>
    <dgm:cxn modelId="{9E04F297-49C7-420E-BBF5-F5B64BF9C250}" srcId="{9D5AEC77-4224-4C86-9E94-4C11BB1A41EA}" destId="{1197E87B-D585-458C-9FA4-E538ED76B7B7}" srcOrd="0" destOrd="0" parTransId="{F60AEED9-1C6C-4B0F-B564-7C8287E9A69A}" sibTransId="{0C4BCD4C-6355-40A9-8FA8-9CA50BECD16D}"/>
    <dgm:cxn modelId="{7B82C6E5-EF46-4D1D-9789-2C0532F4ACC9}" type="presOf" srcId="{65B24B25-F982-4346-A3E4-26F52A9B327F}" destId="{0EC8CA9E-281E-4BBD-973E-B26FBB9C3159}" srcOrd="0" destOrd="0" presId="urn:microsoft.com/office/officeart/2005/8/layout/default"/>
    <dgm:cxn modelId="{DD78ABE9-3A72-4C3B-94B2-4022A26B5A84}" type="presOf" srcId="{F47347EF-6111-4B91-BE3E-490022EEF66E}" destId="{82FECD8D-ABC5-41E9-BFC1-3A5D7A886689}" srcOrd="0" destOrd="0" presId="urn:microsoft.com/office/officeart/2005/8/layout/default"/>
    <dgm:cxn modelId="{2E2445D7-AF99-4459-9A35-8279E2B110CD}" type="presOf" srcId="{1197E87B-D585-458C-9FA4-E538ED76B7B7}" destId="{1EBDB4DD-3375-4E4A-91AA-8CE075AA8B7B}" srcOrd="0" destOrd="0" presId="urn:microsoft.com/office/officeart/2005/8/layout/default"/>
    <dgm:cxn modelId="{E186C9BC-58D6-41D9-AC8F-53BEA27C127E}" type="presOf" srcId="{C96D4D10-FCE2-4F37-BC09-51737985F993}" destId="{E745DF7E-2305-4382-9A40-50D238253C41}" srcOrd="0" destOrd="0" presId="urn:microsoft.com/office/officeart/2005/8/layout/default"/>
    <dgm:cxn modelId="{D62E46EA-EA7D-4D8F-82B7-F516A78C11FF}" type="presOf" srcId="{9D5AEC77-4224-4C86-9E94-4C11BB1A41EA}" destId="{0C3D094F-9144-4F33-9A29-95A3591BAFA8}" srcOrd="0" destOrd="0" presId="urn:microsoft.com/office/officeart/2005/8/layout/default"/>
    <dgm:cxn modelId="{E163D5E2-26DB-4953-9E84-13FCEE186FBF}" srcId="{9D5AEC77-4224-4C86-9E94-4C11BB1A41EA}" destId="{C96D4D10-FCE2-4F37-BC09-51737985F993}" srcOrd="2" destOrd="0" parTransId="{14115DBD-8EE7-4A15-8728-5DFBD50408E7}" sibTransId="{AC86B08A-5B6E-4167-B475-B8F0C32DA099}"/>
    <dgm:cxn modelId="{E597658B-194C-448E-9CFC-AD7C372DFC7A}" srcId="{9D5AEC77-4224-4C86-9E94-4C11BB1A41EA}" destId="{65B24B25-F982-4346-A3E4-26F52A9B327F}" srcOrd="4" destOrd="0" parTransId="{79158D4A-45AD-40D1-8322-020B7665CEAB}" sibTransId="{76ADA5A9-EE6C-418E-B4D3-86782755A362}"/>
    <dgm:cxn modelId="{DA205A4E-432F-4603-8545-0C4BB4674960}" type="presParOf" srcId="{0C3D094F-9144-4F33-9A29-95A3591BAFA8}" destId="{1EBDB4DD-3375-4E4A-91AA-8CE075AA8B7B}" srcOrd="0" destOrd="0" presId="urn:microsoft.com/office/officeart/2005/8/layout/default"/>
    <dgm:cxn modelId="{36375FE3-4A4E-49B1-BBB2-44FEC930CCA6}" type="presParOf" srcId="{0C3D094F-9144-4F33-9A29-95A3591BAFA8}" destId="{7FA756AE-4FE8-4BF8-8C0A-2172386F5EFE}" srcOrd="1" destOrd="0" presId="urn:microsoft.com/office/officeart/2005/8/layout/default"/>
    <dgm:cxn modelId="{28B3B74B-EE6D-42CE-9456-E74A20AA5936}" type="presParOf" srcId="{0C3D094F-9144-4F33-9A29-95A3591BAFA8}" destId="{B9CC2138-50EB-4101-8B0F-6632D14156FA}" srcOrd="2" destOrd="0" presId="urn:microsoft.com/office/officeart/2005/8/layout/default"/>
    <dgm:cxn modelId="{1ADD5984-93C8-4298-8FEC-32F6AF4BFB55}" type="presParOf" srcId="{0C3D094F-9144-4F33-9A29-95A3591BAFA8}" destId="{2563C051-43AC-4CBE-BAB0-22DCB57751A9}" srcOrd="3" destOrd="0" presId="urn:microsoft.com/office/officeart/2005/8/layout/default"/>
    <dgm:cxn modelId="{9DDF39D1-407C-42DE-8308-C38C5002283F}" type="presParOf" srcId="{0C3D094F-9144-4F33-9A29-95A3591BAFA8}" destId="{E745DF7E-2305-4382-9A40-50D238253C41}" srcOrd="4" destOrd="0" presId="urn:microsoft.com/office/officeart/2005/8/layout/default"/>
    <dgm:cxn modelId="{AD72BBCC-FE4B-4021-B2B0-5B5B2847ECF3}" type="presParOf" srcId="{0C3D094F-9144-4F33-9A29-95A3591BAFA8}" destId="{9BFF8EE7-0457-4C83-A105-9BAE5A266234}" srcOrd="5" destOrd="0" presId="urn:microsoft.com/office/officeart/2005/8/layout/default"/>
    <dgm:cxn modelId="{24AB68AF-9A50-48FD-80EC-AFDD542B5E31}" type="presParOf" srcId="{0C3D094F-9144-4F33-9A29-95A3591BAFA8}" destId="{82FECD8D-ABC5-41E9-BFC1-3A5D7A886689}" srcOrd="6" destOrd="0" presId="urn:microsoft.com/office/officeart/2005/8/layout/default"/>
    <dgm:cxn modelId="{1E5E7F65-910C-4676-A0D9-9F49CF0F2D0B}" type="presParOf" srcId="{0C3D094F-9144-4F33-9A29-95A3591BAFA8}" destId="{1FC4C8F4-3831-4745-B90D-863858150D9A}" srcOrd="7" destOrd="0" presId="urn:microsoft.com/office/officeart/2005/8/layout/default"/>
    <dgm:cxn modelId="{4D745098-03D9-4FAF-82EE-EC79EF872F19}" type="presParOf" srcId="{0C3D094F-9144-4F33-9A29-95A3591BAFA8}" destId="{0EC8CA9E-281E-4BBD-973E-B26FBB9C315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D5AEC77-4224-4C86-9E94-4C11BB1A41E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197E87B-D585-458C-9FA4-E538ED76B7B7}">
      <dgm:prSet phldrT="[Текст]" custT="1"/>
      <dgm:spPr>
        <a:gradFill flip="none" rotWithShape="0">
          <a:gsLst>
            <a:gs pos="0">
              <a:schemeClr val="accent6">
                <a:lumMod val="75000"/>
                <a:tint val="66000"/>
                <a:satMod val="160000"/>
              </a:schemeClr>
            </a:gs>
            <a:gs pos="50000">
              <a:schemeClr val="accent6">
                <a:lumMod val="75000"/>
                <a:tint val="44500"/>
                <a:satMod val="160000"/>
              </a:schemeClr>
            </a:gs>
            <a:gs pos="100000">
              <a:schemeClr val="accent6">
                <a:lumMod val="75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/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ru-RU" sz="2400" b="1" dirty="0" smtClean="0">
              <a:solidFill>
                <a:schemeClr val="accent1">
                  <a:lumMod val="75000"/>
                </a:schemeClr>
              </a:solidFill>
            </a:rPr>
            <a:t>Калькулятор калорий</a:t>
          </a:r>
          <a:endParaRPr lang="ru-RU" sz="2400" b="1" dirty="0">
            <a:solidFill>
              <a:schemeClr val="accent1">
                <a:lumMod val="75000"/>
              </a:schemeClr>
            </a:solidFill>
          </a:endParaRPr>
        </a:p>
      </dgm:t>
    </dgm:pt>
    <dgm:pt modelId="{F60AEED9-1C6C-4B0F-B564-7C8287E9A69A}" type="parTrans" cxnId="{9E04F297-49C7-420E-BBF5-F5B64BF9C250}">
      <dgm:prSet/>
      <dgm:spPr/>
      <dgm:t>
        <a:bodyPr/>
        <a:lstStyle/>
        <a:p>
          <a:endParaRPr lang="ru-RU"/>
        </a:p>
      </dgm:t>
    </dgm:pt>
    <dgm:pt modelId="{0C4BCD4C-6355-40A9-8FA8-9CA50BECD16D}" type="sibTrans" cxnId="{9E04F297-49C7-420E-BBF5-F5B64BF9C250}">
      <dgm:prSet/>
      <dgm:spPr/>
      <dgm:t>
        <a:bodyPr/>
        <a:lstStyle/>
        <a:p>
          <a:endParaRPr lang="ru-RU"/>
        </a:p>
      </dgm:t>
    </dgm:pt>
    <dgm:pt modelId="{16A00BDB-D0A4-4010-A012-5ED4FDEBA200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ru-RU" sz="2400" b="1" dirty="0" smtClean="0">
              <a:solidFill>
                <a:schemeClr val="accent2">
                  <a:lumMod val="75000"/>
                </a:schemeClr>
              </a:solidFill>
            </a:rPr>
            <a:t>Шагомер</a:t>
          </a:r>
          <a:endParaRPr lang="ru-RU" sz="2400" b="1" dirty="0">
            <a:solidFill>
              <a:schemeClr val="accent2">
                <a:lumMod val="75000"/>
              </a:schemeClr>
            </a:solidFill>
          </a:endParaRPr>
        </a:p>
      </dgm:t>
    </dgm:pt>
    <dgm:pt modelId="{9401EB27-D843-4D2B-84D2-B75502F488C6}" type="parTrans" cxnId="{498D54EB-2FCD-454C-B4BB-7823FE1AB07F}">
      <dgm:prSet/>
      <dgm:spPr/>
      <dgm:t>
        <a:bodyPr/>
        <a:lstStyle/>
        <a:p>
          <a:endParaRPr lang="ru-RU"/>
        </a:p>
      </dgm:t>
    </dgm:pt>
    <dgm:pt modelId="{F6DA20FE-510D-457F-BFA4-B8E782617B29}" type="sibTrans" cxnId="{498D54EB-2FCD-454C-B4BB-7823FE1AB07F}">
      <dgm:prSet/>
      <dgm:spPr/>
      <dgm:t>
        <a:bodyPr/>
        <a:lstStyle/>
        <a:p>
          <a:endParaRPr lang="ru-RU"/>
        </a:p>
      </dgm:t>
    </dgm:pt>
    <dgm:pt modelId="{C96D4D10-FCE2-4F37-BC09-51737985F993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ru-RU" sz="2400" b="1" dirty="0" smtClean="0">
              <a:solidFill>
                <a:schemeClr val="accent2">
                  <a:lumMod val="75000"/>
                </a:schemeClr>
              </a:solidFill>
            </a:rPr>
            <a:t>Физактивность</a:t>
          </a:r>
          <a:endParaRPr lang="ru-RU" sz="2400" b="1" dirty="0">
            <a:solidFill>
              <a:schemeClr val="accent2">
                <a:lumMod val="75000"/>
              </a:schemeClr>
            </a:solidFill>
          </a:endParaRPr>
        </a:p>
      </dgm:t>
    </dgm:pt>
    <dgm:pt modelId="{14115DBD-8EE7-4A15-8728-5DFBD50408E7}" type="parTrans" cxnId="{E163D5E2-26DB-4953-9E84-13FCEE186FBF}">
      <dgm:prSet/>
      <dgm:spPr/>
      <dgm:t>
        <a:bodyPr/>
        <a:lstStyle/>
        <a:p>
          <a:endParaRPr lang="ru-RU"/>
        </a:p>
      </dgm:t>
    </dgm:pt>
    <dgm:pt modelId="{AC86B08A-5B6E-4167-B475-B8F0C32DA099}" type="sibTrans" cxnId="{E163D5E2-26DB-4953-9E84-13FCEE186FBF}">
      <dgm:prSet/>
      <dgm:spPr/>
      <dgm:t>
        <a:bodyPr/>
        <a:lstStyle/>
        <a:p>
          <a:endParaRPr lang="ru-RU"/>
        </a:p>
      </dgm:t>
    </dgm:pt>
    <dgm:pt modelId="{F47347EF-6111-4B91-BE3E-490022EEF66E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ru-RU" sz="2400" b="1" dirty="0" smtClean="0">
              <a:solidFill>
                <a:schemeClr val="accent2">
                  <a:lumMod val="75000"/>
                </a:schemeClr>
              </a:solidFill>
            </a:rPr>
            <a:t>Профсоюзное путешествие</a:t>
          </a:r>
          <a:endParaRPr lang="ru-RU" sz="2400" b="1" dirty="0">
            <a:solidFill>
              <a:schemeClr val="accent2">
                <a:lumMod val="75000"/>
              </a:schemeClr>
            </a:solidFill>
          </a:endParaRPr>
        </a:p>
      </dgm:t>
    </dgm:pt>
    <dgm:pt modelId="{8D2E87AA-2FC7-4343-B22A-94CE63F06323}" type="parTrans" cxnId="{3C54ED9B-87CD-41DA-8AAD-90FD56305A07}">
      <dgm:prSet/>
      <dgm:spPr/>
      <dgm:t>
        <a:bodyPr/>
        <a:lstStyle/>
        <a:p>
          <a:endParaRPr lang="ru-RU"/>
        </a:p>
      </dgm:t>
    </dgm:pt>
    <dgm:pt modelId="{420EB441-3651-4455-AB4C-95E1F8D36D57}" type="sibTrans" cxnId="{3C54ED9B-87CD-41DA-8AAD-90FD56305A07}">
      <dgm:prSet/>
      <dgm:spPr/>
      <dgm:t>
        <a:bodyPr/>
        <a:lstStyle/>
        <a:p>
          <a:endParaRPr lang="ru-RU"/>
        </a:p>
      </dgm:t>
    </dgm:pt>
    <dgm:pt modelId="{65B24B25-F982-4346-A3E4-26F52A9B327F}">
      <dgm:prSet phldrT="[Текст]" custT="1"/>
      <dgm:spPr>
        <a:gradFill flip="none" rotWithShape="0">
          <a:gsLst>
            <a:gs pos="0">
              <a:schemeClr val="accent6">
                <a:lumMod val="75000"/>
                <a:tint val="66000"/>
                <a:satMod val="160000"/>
              </a:schemeClr>
            </a:gs>
            <a:gs pos="50000">
              <a:schemeClr val="accent6">
                <a:lumMod val="75000"/>
                <a:tint val="44500"/>
                <a:satMod val="160000"/>
              </a:schemeClr>
            </a:gs>
            <a:gs pos="100000">
              <a:schemeClr val="accent6">
                <a:lumMod val="75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ru-RU" sz="2400" b="1" dirty="0" smtClean="0">
              <a:solidFill>
                <a:schemeClr val="accent2">
                  <a:lumMod val="75000"/>
                </a:schemeClr>
              </a:solidFill>
            </a:rPr>
            <a:t>Корпоративный отдых</a:t>
          </a:r>
          <a:endParaRPr lang="ru-RU" sz="2400" b="1" dirty="0">
            <a:solidFill>
              <a:schemeClr val="accent2">
                <a:lumMod val="75000"/>
              </a:schemeClr>
            </a:solidFill>
          </a:endParaRPr>
        </a:p>
      </dgm:t>
    </dgm:pt>
    <dgm:pt modelId="{79158D4A-45AD-40D1-8322-020B7665CEAB}" type="parTrans" cxnId="{E597658B-194C-448E-9CFC-AD7C372DFC7A}">
      <dgm:prSet/>
      <dgm:spPr/>
      <dgm:t>
        <a:bodyPr/>
        <a:lstStyle/>
        <a:p>
          <a:endParaRPr lang="ru-RU"/>
        </a:p>
      </dgm:t>
    </dgm:pt>
    <dgm:pt modelId="{76ADA5A9-EE6C-418E-B4D3-86782755A362}" type="sibTrans" cxnId="{E597658B-194C-448E-9CFC-AD7C372DFC7A}">
      <dgm:prSet/>
      <dgm:spPr/>
      <dgm:t>
        <a:bodyPr/>
        <a:lstStyle/>
        <a:p>
          <a:endParaRPr lang="ru-RU"/>
        </a:p>
      </dgm:t>
    </dgm:pt>
    <dgm:pt modelId="{EF3325B6-CC67-40B9-A021-924078DEF534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28575">
          <a:solidFill>
            <a:srgbClr val="FFFF00"/>
          </a:solidFill>
        </a:ln>
        <a:effectLst>
          <a:glow rad="101600">
            <a:srgbClr val="FFFF00">
              <a:alpha val="60000"/>
            </a:srgbClr>
          </a:glow>
        </a:effectLst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ru-RU" sz="2400" b="1" dirty="0" smtClean="0">
              <a:solidFill>
                <a:schemeClr val="accent2">
                  <a:lumMod val="75000"/>
                </a:schemeClr>
              </a:solidFill>
            </a:rPr>
            <a:t>Спортивные мастер-классы</a:t>
          </a:r>
          <a:endParaRPr lang="ru-RU" sz="2400" b="1" dirty="0">
            <a:solidFill>
              <a:schemeClr val="accent2">
                <a:lumMod val="75000"/>
              </a:schemeClr>
            </a:solidFill>
          </a:endParaRPr>
        </a:p>
      </dgm:t>
    </dgm:pt>
    <dgm:pt modelId="{47978F20-6D78-4B0B-8459-61BB66B9EFDD}" type="parTrans" cxnId="{959C1B6D-5411-40D5-8F17-85818BBA8929}">
      <dgm:prSet/>
      <dgm:spPr/>
      <dgm:t>
        <a:bodyPr/>
        <a:lstStyle/>
        <a:p>
          <a:endParaRPr lang="ru-RU"/>
        </a:p>
      </dgm:t>
    </dgm:pt>
    <dgm:pt modelId="{DA056450-8235-4374-8ECA-6E76540F1CC6}" type="sibTrans" cxnId="{959C1B6D-5411-40D5-8F17-85818BBA8929}">
      <dgm:prSet/>
      <dgm:spPr/>
      <dgm:t>
        <a:bodyPr/>
        <a:lstStyle/>
        <a:p>
          <a:endParaRPr lang="ru-RU"/>
        </a:p>
      </dgm:t>
    </dgm:pt>
    <dgm:pt modelId="{0C3D094F-9144-4F33-9A29-95A3591BAFA8}" type="pres">
      <dgm:prSet presAssocID="{9D5AEC77-4224-4C86-9E94-4C11BB1A41E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BDB4DD-3375-4E4A-91AA-8CE075AA8B7B}" type="pres">
      <dgm:prSet presAssocID="{1197E87B-D585-458C-9FA4-E538ED76B7B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A756AE-4FE8-4BF8-8C0A-2172386F5EFE}" type="pres">
      <dgm:prSet presAssocID="{0C4BCD4C-6355-40A9-8FA8-9CA50BECD16D}" presName="sibTrans" presStyleCnt="0"/>
      <dgm:spPr/>
    </dgm:pt>
    <dgm:pt modelId="{B9CC2138-50EB-4101-8B0F-6632D14156FA}" type="pres">
      <dgm:prSet presAssocID="{16A00BDB-D0A4-4010-A012-5ED4FDEBA20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63C051-43AC-4CBE-BAB0-22DCB57751A9}" type="pres">
      <dgm:prSet presAssocID="{F6DA20FE-510D-457F-BFA4-B8E782617B29}" presName="sibTrans" presStyleCnt="0"/>
      <dgm:spPr/>
    </dgm:pt>
    <dgm:pt modelId="{E745DF7E-2305-4382-9A40-50D238253C41}" type="pres">
      <dgm:prSet presAssocID="{C96D4D10-FCE2-4F37-BC09-51737985F99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FF8EE7-0457-4C83-A105-9BAE5A266234}" type="pres">
      <dgm:prSet presAssocID="{AC86B08A-5B6E-4167-B475-B8F0C32DA099}" presName="sibTrans" presStyleCnt="0"/>
      <dgm:spPr/>
    </dgm:pt>
    <dgm:pt modelId="{82FECD8D-ABC5-41E9-BFC1-3A5D7A886689}" type="pres">
      <dgm:prSet presAssocID="{F47347EF-6111-4B91-BE3E-490022EEF66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C4C8F4-3831-4745-B90D-863858150D9A}" type="pres">
      <dgm:prSet presAssocID="{420EB441-3651-4455-AB4C-95E1F8D36D57}" presName="sibTrans" presStyleCnt="0"/>
      <dgm:spPr/>
    </dgm:pt>
    <dgm:pt modelId="{0EC8CA9E-281E-4BBD-973E-B26FBB9C3159}" type="pres">
      <dgm:prSet presAssocID="{65B24B25-F982-4346-A3E4-26F52A9B327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0FFEF8-5B2E-4C21-BD0B-20FAA29E96F4}" type="pres">
      <dgm:prSet presAssocID="{76ADA5A9-EE6C-418E-B4D3-86782755A362}" presName="sibTrans" presStyleCnt="0"/>
      <dgm:spPr/>
    </dgm:pt>
    <dgm:pt modelId="{037D26BF-8C2B-4C6D-9743-E62FAD667DDB}" type="pres">
      <dgm:prSet presAssocID="{EF3325B6-CC67-40B9-A021-924078DEF53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1A4E73-F0E6-43A7-9D9B-75A5293FEDFB}" type="presOf" srcId="{16A00BDB-D0A4-4010-A012-5ED4FDEBA200}" destId="{B9CC2138-50EB-4101-8B0F-6632D14156FA}" srcOrd="0" destOrd="0" presId="urn:microsoft.com/office/officeart/2005/8/layout/default"/>
    <dgm:cxn modelId="{959C1B6D-5411-40D5-8F17-85818BBA8929}" srcId="{9D5AEC77-4224-4C86-9E94-4C11BB1A41EA}" destId="{EF3325B6-CC67-40B9-A021-924078DEF534}" srcOrd="5" destOrd="0" parTransId="{47978F20-6D78-4B0B-8459-61BB66B9EFDD}" sibTransId="{DA056450-8235-4374-8ECA-6E76540F1CC6}"/>
    <dgm:cxn modelId="{498D54EB-2FCD-454C-B4BB-7823FE1AB07F}" srcId="{9D5AEC77-4224-4C86-9E94-4C11BB1A41EA}" destId="{16A00BDB-D0A4-4010-A012-5ED4FDEBA200}" srcOrd="1" destOrd="0" parTransId="{9401EB27-D843-4D2B-84D2-B75502F488C6}" sibTransId="{F6DA20FE-510D-457F-BFA4-B8E782617B29}"/>
    <dgm:cxn modelId="{5019F0A7-7AF7-4C4C-BCE4-9BEB2D5F40F3}" type="presOf" srcId="{EF3325B6-CC67-40B9-A021-924078DEF534}" destId="{037D26BF-8C2B-4C6D-9743-E62FAD667DDB}" srcOrd="0" destOrd="0" presId="urn:microsoft.com/office/officeart/2005/8/layout/default"/>
    <dgm:cxn modelId="{3C54ED9B-87CD-41DA-8AAD-90FD56305A07}" srcId="{9D5AEC77-4224-4C86-9E94-4C11BB1A41EA}" destId="{F47347EF-6111-4B91-BE3E-490022EEF66E}" srcOrd="3" destOrd="0" parTransId="{8D2E87AA-2FC7-4343-B22A-94CE63F06323}" sibTransId="{420EB441-3651-4455-AB4C-95E1F8D36D57}"/>
    <dgm:cxn modelId="{9E04F297-49C7-420E-BBF5-F5B64BF9C250}" srcId="{9D5AEC77-4224-4C86-9E94-4C11BB1A41EA}" destId="{1197E87B-D585-458C-9FA4-E538ED76B7B7}" srcOrd="0" destOrd="0" parTransId="{F60AEED9-1C6C-4B0F-B564-7C8287E9A69A}" sibTransId="{0C4BCD4C-6355-40A9-8FA8-9CA50BECD16D}"/>
    <dgm:cxn modelId="{7B82C6E5-EF46-4D1D-9789-2C0532F4ACC9}" type="presOf" srcId="{65B24B25-F982-4346-A3E4-26F52A9B327F}" destId="{0EC8CA9E-281E-4BBD-973E-B26FBB9C3159}" srcOrd="0" destOrd="0" presId="urn:microsoft.com/office/officeart/2005/8/layout/default"/>
    <dgm:cxn modelId="{DD78ABE9-3A72-4C3B-94B2-4022A26B5A84}" type="presOf" srcId="{F47347EF-6111-4B91-BE3E-490022EEF66E}" destId="{82FECD8D-ABC5-41E9-BFC1-3A5D7A886689}" srcOrd="0" destOrd="0" presId="urn:microsoft.com/office/officeart/2005/8/layout/default"/>
    <dgm:cxn modelId="{2E2445D7-AF99-4459-9A35-8279E2B110CD}" type="presOf" srcId="{1197E87B-D585-458C-9FA4-E538ED76B7B7}" destId="{1EBDB4DD-3375-4E4A-91AA-8CE075AA8B7B}" srcOrd="0" destOrd="0" presId="urn:microsoft.com/office/officeart/2005/8/layout/default"/>
    <dgm:cxn modelId="{E186C9BC-58D6-41D9-AC8F-53BEA27C127E}" type="presOf" srcId="{C96D4D10-FCE2-4F37-BC09-51737985F993}" destId="{E745DF7E-2305-4382-9A40-50D238253C41}" srcOrd="0" destOrd="0" presId="urn:microsoft.com/office/officeart/2005/8/layout/default"/>
    <dgm:cxn modelId="{D62E46EA-EA7D-4D8F-82B7-F516A78C11FF}" type="presOf" srcId="{9D5AEC77-4224-4C86-9E94-4C11BB1A41EA}" destId="{0C3D094F-9144-4F33-9A29-95A3591BAFA8}" srcOrd="0" destOrd="0" presId="urn:microsoft.com/office/officeart/2005/8/layout/default"/>
    <dgm:cxn modelId="{E163D5E2-26DB-4953-9E84-13FCEE186FBF}" srcId="{9D5AEC77-4224-4C86-9E94-4C11BB1A41EA}" destId="{C96D4D10-FCE2-4F37-BC09-51737985F993}" srcOrd="2" destOrd="0" parTransId="{14115DBD-8EE7-4A15-8728-5DFBD50408E7}" sibTransId="{AC86B08A-5B6E-4167-B475-B8F0C32DA099}"/>
    <dgm:cxn modelId="{E597658B-194C-448E-9CFC-AD7C372DFC7A}" srcId="{9D5AEC77-4224-4C86-9E94-4C11BB1A41EA}" destId="{65B24B25-F982-4346-A3E4-26F52A9B327F}" srcOrd="4" destOrd="0" parTransId="{79158D4A-45AD-40D1-8322-020B7665CEAB}" sibTransId="{76ADA5A9-EE6C-418E-B4D3-86782755A362}"/>
    <dgm:cxn modelId="{DA205A4E-432F-4603-8545-0C4BB4674960}" type="presParOf" srcId="{0C3D094F-9144-4F33-9A29-95A3591BAFA8}" destId="{1EBDB4DD-3375-4E4A-91AA-8CE075AA8B7B}" srcOrd="0" destOrd="0" presId="urn:microsoft.com/office/officeart/2005/8/layout/default"/>
    <dgm:cxn modelId="{36375FE3-4A4E-49B1-BBB2-44FEC930CCA6}" type="presParOf" srcId="{0C3D094F-9144-4F33-9A29-95A3591BAFA8}" destId="{7FA756AE-4FE8-4BF8-8C0A-2172386F5EFE}" srcOrd="1" destOrd="0" presId="urn:microsoft.com/office/officeart/2005/8/layout/default"/>
    <dgm:cxn modelId="{28B3B74B-EE6D-42CE-9456-E74A20AA5936}" type="presParOf" srcId="{0C3D094F-9144-4F33-9A29-95A3591BAFA8}" destId="{B9CC2138-50EB-4101-8B0F-6632D14156FA}" srcOrd="2" destOrd="0" presId="urn:microsoft.com/office/officeart/2005/8/layout/default"/>
    <dgm:cxn modelId="{1ADD5984-93C8-4298-8FEC-32F6AF4BFB55}" type="presParOf" srcId="{0C3D094F-9144-4F33-9A29-95A3591BAFA8}" destId="{2563C051-43AC-4CBE-BAB0-22DCB57751A9}" srcOrd="3" destOrd="0" presId="urn:microsoft.com/office/officeart/2005/8/layout/default"/>
    <dgm:cxn modelId="{9DDF39D1-407C-42DE-8308-C38C5002283F}" type="presParOf" srcId="{0C3D094F-9144-4F33-9A29-95A3591BAFA8}" destId="{E745DF7E-2305-4382-9A40-50D238253C41}" srcOrd="4" destOrd="0" presId="urn:microsoft.com/office/officeart/2005/8/layout/default"/>
    <dgm:cxn modelId="{AD72BBCC-FE4B-4021-B2B0-5B5B2847ECF3}" type="presParOf" srcId="{0C3D094F-9144-4F33-9A29-95A3591BAFA8}" destId="{9BFF8EE7-0457-4C83-A105-9BAE5A266234}" srcOrd="5" destOrd="0" presId="urn:microsoft.com/office/officeart/2005/8/layout/default"/>
    <dgm:cxn modelId="{24AB68AF-9A50-48FD-80EC-AFDD542B5E31}" type="presParOf" srcId="{0C3D094F-9144-4F33-9A29-95A3591BAFA8}" destId="{82FECD8D-ABC5-41E9-BFC1-3A5D7A886689}" srcOrd="6" destOrd="0" presId="urn:microsoft.com/office/officeart/2005/8/layout/default"/>
    <dgm:cxn modelId="{1E5E7F65-910C-4676-A0D9-9F49CF0F2D0B}" type="presParOf" srcId="{0C3D094F-9144-4F33-9A29-95A3591BAFA8}" destId="{1FC4C8F4-3831-4745-B90D-863858150D9A}" srcOrd="7" destOrd="0" presId="urn:microsoft.com/office/officeart/2005/8/layout/default"/>
    <dgm:cxn modelId="{4D745098-03D9-4FAF-82EE-EC79EF872F19}" type="presParOf" srcId="{0C3D094F-9144-4F33-9A29-95A3591BAFA8}" destId="{0EC8CA9E-281E-4BBD-973E-B26FBB9C3159}" srcOrd="8" destOrd="0" presId="urn:microsoft.com/office/officeart/2005/8/layout/default"/>
    <dgm:cxn modelId="{E14DF9DD-3443-4EAA-8021-2C1F9DAFCF18}" type="presParOf" srcId="{0C3D094F-9144-4F33-9A29-95A3591BAFA8}" destId="{850FFEF8-5B2E-4C21-BD0B-20FAA29E96F4}" srcOrd="9" destOrd="0" presId="urn:microsoft.com/office/officeart/2005/8/layout/default"/>
    <dgm:cxn modelId="{31CEE48D-180B-49AA-A70C-30F2B4AD1EB4}" type="presParOf" srcId="{0C3D094F-9144-4F33-9A29-95A3591BAFA8}" destId="{037D26BF-8C2B-4C6D-9743-E62FAD667DDB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D5AEC77-4224-4C86-9E94-4C11BB1A41E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197E87B-D585-458C-9FA4-E538ED76B7B7}">
      <dgm:prSet phldrT="[Текст]" custT="1"/>
      <dgm:spPr>
        <a:gradFill flip="none" rotWithShape="0">
          <a:gsLst>
            <a:gs pos="0">
              <a:schemeClr val="accent6">
                <a:lumMod val="75000"/>
                <a:tint val="66000"/>
                <a:satMod val="160000"/>
              </a:schemeClr>
            </a:gs>
            <a:gs pos="50000">
              <a:schemeClr val="accent6">
                <a:lumMod val="75000"/>
                <a:tint val="44500"/>
                <a:satMod val="160000"/>
              </a:schemeClr>
            </a:gs>
            <a:gs pos="100000">
              <a:schemeClr val="accent6">
                <a:lumMod val="75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/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ru-RU" sz="2400" b="1" dirty="0" smtClean="0">
              <a:solidFill>
                <a:schemeClr val="accent1">
                  <a:lumMod val="75000"/>
                </a:schemeClr>
              </a:solidFill>
            </a:rPr>
            <a:t>Калькулятор калорий</a:t>
          </a:r>
          <a:endParaRPr lang="ru-RU" sz="2400" b="1" dirty="0">
            <a:solidFill>
              <a:schemeClr val="accent1">
                <a:lumMod val="75000"/>
              </a:schemeClr>
            </a:solidFill>
          </a:endParaRPr>
        </a:p>
      </dgm:t>
    </dgm:pt>
    <dgm:pt modelId="{F60AEED9-1C6C-4B0F-B564-7C8287E9A69A}" type="parTrans" cxnId="{9E04F297-49C7-420E-BBF5-F5B64BF9C250}">
      <dgm:prSet/>
      <dgm:spPr/>
      <dgm:t>
        <a:bodyPr/>
        <a:lstStyle/>
        <a:p>
          <a:endParaRPr lang="ru-RU"/>
        </a:p>
      </dgm:t>
    </dgm:pt>
    <dgm:pt modelId="{0C4BCD4C-6355-40A9-8FA8-9CA50BECD16D}" type="sibTrans" cxnId="{9E04F297-49C7-420E-BBF5-F5B64BF9C250}">
      <dgm:prSet/>
      <dgm:spPr/>
      <dgm:t>
        <a:bodyPr/>
        <a:lstStyle/>
        <a:p>
          <a:endParaRPr lang="ru-RU"/>
        </a:p>
      </dgm:t>
    </dgm:pt>
    <dgm:pt modelId="{16A00BDB-D0A4-4010-A012-5ED4FDEBA200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ru-RU" sz="2400" b="1" dirty="0" smtClean="0">
              <a:solidFill>
                <a:schemeClr val="accent2">
                  <a:lumMod val="75000"/>
                </a:schemeClr>
              </a:solidFill>
            </a:rPr>
            <a:t>Шагомер</a:t>
          </a:r>
          <a:endParaRPr lang="ru-RU" sz="2400" b="1" dirty="0">
            <a:solidFill>
              <a:schemeClr val="accent2">
                <a:lumMod val="75000"/>
              </a:schemeClr>
            </a:solidFill>
          </a:endParaRPr>
        </a:p>
      </dgm:t>
    </dgm:pt>
    <dgm:pt modelId="{9401EB27-D843-4D2B-84D2-B75502F488C6}" type="parTrans" cxnId="{498D54EB-2FCD-454C-B4BB-7823FE1AB07F}">
      <dgm:prSet/>
      <dgm:spPr/>
      <dgm:t>
        <a:bodyPr/>
        <a:lstStyle/>
        <a:p>
          <a:endParaRPr lang="ru-RU"/>
        </a:p>
      </dgm:t>
    </dgm:pt>
    <dgm:pt modelId="{F6DA20FE-510D-457F-BFA4-B8E782617B29}" type="sibTrans" cxnId="{498D54EB-2FCD-454C-B4BB-7823FE1AB07F}">
      <dgm:prSet/>
      <dgm:spPr/>
      <dgm:t>
        <a:bodyPr/>
        <a:lstStyle/>
        <a:p>
          <a:endParaRPr lang="ru-RU"/>
        </a:p>
      </dgm:t>
    </dgm:pt>
    <dgm:pt modelId="{C96D4D10-FCE2-4F37-BC09-51737985F993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ru-RU" sz="2400" b="1" dirty="0" smtClean="0">
              <a:solidFill>
                <a:schemeClr val="accent2">
                  <a:lumMod val="75000"/>
                </a:schemeClr>
              </a:solidFill>
            </a:rPr>
            <a:t>Физактивность</a:t>
          </a:r>
          <a:endParaRPr lang="ru-RU" sz="2400" b="1" dirty="0">
            <a:solidFill>
              <a:schemeClr val="accent2">
                <a:lumMod val="75000"/>
              </a:schemeClr>
            </a:solidFill>
          </a:endParaRPr>
        </a:p>
      </dgm:t>
    </dgm:pt>
    <dgm:pt modelId="{14115DBD-8EE7-4A15-8728-5DFBD50408E7}" type="parTrans" cxnId="{E163D5E2-26DB-4953-9E84-13FCEE186FBF}">
      <dgm:prSet/>
      <dgm:spPr/>
      <dgm:t>
        <a:bodyPr/>
        <a:lstStyle/>
        <a:p>
          <a:endParaRPr lang="ru-RU"/>
        </a:p>
      </dgm:t>
    </dgm:pt>
    <dgm:pt modelId="{AC86B08A-5B6E-4167-B475-B8F0C32DA099}" type="sibTrans" cxnId="{E163D5E2-26DB-4953-9E84-13FCEE186FBF}">
      <dgm:prSet/>
      <dgm:spPr/>
      <dgm:t>
        <a:bodyPr/>
        <a:lstStyle/>
        <a:p>
          <a:endParaRPr lang="ru-RU"/>
        </a:p>
      </dgm:t>
    </dgm:pt>
    <dgm:pt modelId="{F47347EF-6111-4B91-BE3E-490022EEF66E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ru-RU" sz="2400" b="1" dirty="0" smtClean="0">
              <a:solidFill>
                <a:schemeClr val="accent2">
                  <a:lumMod val="75000"/>
                </a:schemeClr>
              </a:solidFill>
            </a:rPr>
            <a:t>Профсоюзное путешествие</a:t>
          </a:r>
          <a:endParaRPr lang="ru-RU" sz="2400" b="1" dirty="0">
            <a:solidFill>
              <a:schemeClr val="accent2">
                <a:lumMod val="75000"/>
              </a:schemeClr>
            </a:solidFill>
          </a:endParaRPr>
        </a:p>
      </dgm:t>
    </dgm:pt>
    <dgm:pt modelId="{8D2E87AA-2FC7-4343-B22A-94CE63F06323}" type="parTrans" cxnId="{3C54ED9B-87CD-41DA-8AAD-90FD56305A07}">
      <dgm:prSet/>
      <dgm:spPr/>
      <dgm:t>
        <a:bodyPr/>
        <a:lstStyle/>
        <a:p>
          <a:endParaRPr lang="ru-RU"/>
        </a:p>
      </dgm:t>
    </dgm:pt>
    <dgm:pt modelId="{420EB441-3651-4455-AB4C-95E1F8D36D57}" type="sibTrans" cxnId="{3C54ED9B-87CD-41DA-8AAD-90FD56305A07}">
      <dgm:prSet/>
      <dgm:spPr/>
      <dgm:t>
        <a:bodyPr/>
        <a:lstStyle/>
        <a:p>
          <a:endParaRPr lang="ru-RU"/>
        </a:p>
      </dgm:t>
    </dgm:pt>
    <dgm:pt modelId="{65B24B25-F982-4346-A3E4-26F52A9B327F}">
      <dgm:prSet phldrT="[Текст]" custT="1"/>
      <dgm:spPr>
        <a:gradFill flip="none" rotWithShape="0">
          <a:gsLst>
            <a:gs pos="0">
              <a:schemeClr val="accent6">
                <a:lumMod val="75000"/>
                <a:tint val="66000"/>
                <a:satMod val="160000"/>
              </a:schemeClr>
            </a:gs>
            <a:gs pos="50000">
              <a:schemeClr val="accent6">
                <a:lumMod val="75000"/>
                <a:tint val="44500"/>
                <a:satMod val="160000"/>
              </a:schemeClr>
            </a:gs>
            <a:gs pos="100000">
              <a:schemeClr val="accent6">
                <a:lumMod val="75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ru-RU" sz="2400" b="1" dirty="0" smtClean="0">
              <a:solidFill>
                <a:schemeClr val="accent2">
                  <a:lumMod val="75000"/>
                </a:schemeClr>
              </a:solidFill>
            </a:rPr>
            <a:t>Корпоративный отдых</a:t>
          </a:r>
          <a:endParaRPr lang="ru-RU" sz="2400" b="1" dirty="0">
            <a:solidFill>
              <a:schemeClr val="accent2">
                <a:lumMod val="75000"/>
              </a:schemeClr>
            </a:solidFill>
          </a:endParaRPr>
        </a:p>
      </dgm:t>
    </dgm:pt>
    <dgm:pt modelId="{79158D4A-45AD-40D1-8322-020B7665CEAB}" type="parTrans" cxnId="{E597658B-194C-448E-9CFC-AD7C372DFC7A}">
      <dgm:prSet/>
      <dgm:spPr/>
      <dgm:t>
        <a:bodyPr/>
        <a:lstStyle/>
        <a:p>
          <a:endParaRPr lang="ru-RU"/>
        </a:p>
      </dgm:t>
    </dgm:pt>
    <dgm:pt modelId="{76ADA5A9-EE6C-418E-B4D3-86782755A362}" type="sibTrans" cxnId="{E597658B-194C-448E-9CFC-AD7C372DFC7A}">
      <dgm:prSet/>
      <dgm:spPr/>
      <dgm:t>
        <a:bodyPr/>
        <a:lstStyle/>
        <a:p>
          <a:endParaRPr lang="ru-RU"/>
        </a:p>
      </dgm:t>
    </dgm:pt>
    <dgm:pt modelId="{EF3325B6-CC67-40B9-A021-924078DEF534}">
      <dgm:prSet phldrT="[Текст]" custT="1"/>
      <dgm:spPr>
        <a:gradFill flip="none" rotWithShape="0">
          <a:gsLst>
            <a:gs pos="0">
              <a:schemeClr val="accent6">
                <a:lumMod val="75000"/>
                <a:tint val="66000"/>
                <a:satMod val="160000"/>
              </a:schemeClr>
            </a:gs>
            <a:gs pos="50000">
              <a:schemeClr val="accent6">
                <a:lumMod val="75000"/>
                <a:tint val="44500"/>
                <a:satMod val="160000"/>
              </a:schemeClr>
            </a:gs>
            <a:gs pos="100000">
              <a:schemeClr val="accent6">
                <a:lumMod val="75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effectLst/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ru-RU" sz="2400" b="1" dirty="0" smtClean="0">
              <a:solidFill>
                <a:schemeClr val="accent2">
                  <a:lumMod val="75000"/>
                </a:schemeClr>
              </a:solidFill>
            </a:rPr>
            <a:t>Спортивные мастер-классы</a:t>
          </a:r>
          <a:endParaRPr lang="ru-RU" sz="2400" b="1" dirty="0">
            <a:solidFill>
              <a:schemeClr val="accent2">
                <a:lumMod val="75000"/>
              </a:schemeClr>
            </a:solidFill>
          </a:endParaRPr>
        </a:p>
      </dgm:t>
    </dgm:pt>
    <dgm:pt modelId="{47978F20-6D78-4B0B-8459-61BB66B9EFDD}" type="parTrans" cxnId="{959C1B6D-5411-40D5-8F17-85818BBA8929}">
      <dgm:prSet/>
      <dgm:spPr/>
      <dgm:t>
        <a:bodyPr/>
        <a:lstStyle/>
        <a:p>
          <a:endParaRPr lang="ru-RU"/>
        </a:p>
      </dgm:t>
    </dgm:pt>
    <dgm:pt modelId="{DA056450-8235-4374-8ECA-6E76540F1CC6}" type="sibTrans" cxnId="{959C1B6D-5411-40D5-8F17-85818BBA8929}">
      <dgm:prSet/>
      <dgm:spPr/>
      <dgm:t>
        <a:bodyPr/>
        <a:lstStyle/>
        <a:p>
          <a:endParaRPr lang="ru-RU"/>
        </a:p>
      </dgm:t>
    </dgm:pt>
    <dgm:pt modelId="{3DD4DA1A-9B64-49D7-A059-B8A6AC829ACA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en-US" sz="2400" b="1" dirty="0" smtClean="0">
              <a:solidFill>
                <a:schemeClr val="accent2">
                  <a:lumMod val="75000"/>
                </a:schemeClr>
              </a:solidFill>
            </a:rPr>
            <a:t>#</a:t>
          </a:r>
          <a:r>
            <a:rPr lang="ru-RU" sz="2400" b="1" dirty="0" smtClean="0">
              <a:solidFill>
                <a:schemeClr val="accent2">
                  <a:lumMod val="75000"/>
                </a:schemeClr>
              </a:solidFill>
            </a:rPr>
            <a:t>Профсоюзо</a:t>
          </a:r>
          <a:endParaRPr lang="ru-RU" sz="2400" b="1" dirty="0">
            <a:solidFill>
              <a:schemeClr val="accent2">
                <a:lumMod val="75000"/>
              </a:schemeClr>
            </a:solidFill>
          </a:endParaRPr>
        </a:p>
      </dgm:t>
    </dgm:pt>
    <dgm:pt modelId="{8E7F7055-9854-4F51-B788-49E5F88D65AF}" type="parTrans" cxnId="{6B4C156E-0D98-45E6-A5A8-A3612D8E338D}">
      <dgm:prSet/>
      <dgm:spPr/>
      <dgm:t>
        <a:bodyPr/>
        <a:lstStyle/>
        <a:p>
          <a:endParaRPr lang="ru-RU"/>
        </a:p>
      </dgm:t>
    </dgm:pt>
    <dgm:pt modelId="{BAA531C8-B8BB-41DD-9247-8E903C401686}" type="sibTrans" cxnId="{6B4C156E-0D98-45E6-A5A8-A3612D8E338D}">
      <dgm:prSet/>
      <dgm:spPr/>
      <dgm:t>
        <a:bodyPr/>
        <a:lstStyle/>
        <a:p>
          <a:endParaRPr lang="ru-RU"/>
        </a:p>
      </dgm:t>
    </dgm:pt>
    <dgm:pt modelId="{0C3D094F-9144-4F33-9A29-95A3591BAFA8}" type="pres">
      <dgm:prSet presAssocID="{9D5AEC77-4224-4C86-9E94-4C11BB1A41E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BDB4DD-3375-4E4A-91AA-8CE075AA8B7B}" type="pres">
      <dgm:prSet presAssocID="{1197E87B-D585-458C-9FA4-E538ED76B7B7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A756AE-4FE8-4BF8-8C0A-2172386F5EFE}" type="pres">
      <dgm:prSet presAssocID="{0C4BCD4C-6355-40A9-8FA8-9CA50BECD16D}" presName="sibTrans" presStyleCnt="0"/>
      <dgm:spPr/>
    </dgm:pt>
    <dgm:pt modelId="{B9CC2138-50EB-4101-8B0F-6632D14156FA}" type="pres">
      <dgm:prSet presAssocID="{16A00BDB-D0A4-4010-A012-5ED4FDEBA200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63C051-43AC-4CBE-BAB0-22DCB57751A9}" type="pres">
      <dgm:prSet presAssocID="{F6DA20FE-510D-457F-BFA4-B8E782617B29}" presName="sibTrans" presStyleCnt="0"/>
      <dgm:spPr/>
    </dgm:pt>
    <dgm:pt modelId="{E745DF7E-2305-4382-9A40-50D238253C41}" type="pres">
      <dgm:prSet presAssocID="{C96D4D10-FCE2-4F37-BC09-51737985F993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FF8EE7-0457-4C83-A105-9BAE5A266234}" type="pres">
      <dgm:prSet presAssocID="{AC86B08A-5B6E-4167-B475-B8F0C32DA099}" presName="sibTrans" presStyleCnt="0"/>
      <dgm:spPr/>
    </dgm:pt>
    <dgm:pt modelId="{82FECD8D-ABC5-41E9-BFC1-3A5D7A886689}" type="pres">
      <dgm:prSet presAssocID="{F47347EF-6111-4B91-BE3E-490022EEF66E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C4C8F4-3831-4745-B90D-863858150D9A}" type="pres">
      <dgm:prSet presAssocID="{420EB441-3651-4455-AB4C-95E1F8D36D57}" presName="sibTrans" presStyleCnt="0"/>
      <dgm:spPr/>
    </dgm:pt>
    <dgm:pt modelId="{0EC8CA9E-281E-4BBD-973E-B26FBB9C3159}" type="pres">
      <dgm:prSet presAssocID="{65B24B25-F982-4346-A3E4-26F52A9B327F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0FFEF8-5B2E-4C21-BD0B-20FAA29E96F4}" type="pres">
      <dgm:prSet presAssocID="{76ADA5A9-EE6C-418E-B4D3-86782755A362}" presName="sibTrans" presStyleCnt="0"/>
      <dgm:spPr/>
    </dgm:pt>
    <dgm:pt modelId="{037D26BF-8C2B-4C6D-9743-E62FAD667DDB}" type="pres">
      <dgm:prSet presAssocID="{EF3325B6-CC67-40B9-A021-924078DEF534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924E59-2DE6-4AD7-9377-33D7976AA05D}" type="pres">
      <dgm:prSet presAssocID="{DA056450-8235-4374-8ECA-6E76540F1CC6}" presName="sibTrans" presStyleCnt="0"/>
      <dgm:spPr/>
    </dgm:pt>
    <dgm:pt modelId="{6655E58C-410F-4471-B323-58E1EE73BACD}" type="pres">
      <dgm:prSet presAssocID="{3DD4DA1A-9B64-49D7-A059-B8A6AC829ACA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1A4E73-F0E6-43A7-9D9B-75A5293FEDFB}" type="presOf" srcId="{16A00BDB-D0A4-4010-A012-5ED4FDEBA200}" destId="{B9CC2138-50EB-4101-8B0F-6632D14156FA}" srcOrd="0" destOrd="0" presId="urn:microsoft.com/office/officeart/2005/8/layout/default"/>
    <dgm:cxn modelId="{959C1B6D-5411-40D5-8F17-85818BBA8929}" srcId="{9D5AEC77-4224-4C86-9E94-4C11BB1A41EA}" destId="{EF3325B6-CC67-40B9-A021-924078DEF534}" srcOrd="5" destOrd="0" parTransId="{47978F20-6D78-4B0B-8459-61BB66B9EFDD}" sibTransId="{DA056450-8235-4374-8ECA-6E76540F1CC6}"/>
    <dgm:cxn modelId="{498D54EB-2FCD-454C-B4BB-7823FE1AB07F}" srcId="{9D5AEC77-4224-4C86-9E94-4C11BB1A41EA}" destId="{16A00BDB-D0A4-4010-A012-5ED4FDEBA200}" srcOrd="1" destOrd="0" parTransId="{9401EB27-D843-4D2B-84D2-B75502F488C6}" sibTransId="{F6DA20FE-510D-457F-BFA4-B8E782617B29}"/>
    <dgm:cxn modelId="{5019F0A7-7AF7-4C4C-BCE4-9BEB2D5F40F3}" type="presOf" srcId="{EF3325B6-CC67-40B9-A021-924078DEF534}" destId="{037D26BF-8C2B-4C6D-9743-E62FAD667DDB}" srcOrd="0" destOrd="0" presId="urn:microsoft.com/office/officeart/2005/8/layout/default"/>
    <dgm:cxn modelId="{3C54ED9B-87CD-41DA-8AAD-90FD56305A07}" srcId="{9D5AEC77-4224-4C86-9E94-4C11BB1A41EA}" destId="{F47347EF-6111-4B91-BE3E-490022EEF66E}" srcOrd="3" destOrd="0" parTransId="{8D2E87AA-2FC7-4343-B22A-94CE63F06323}" sibTransId="{420EB441-3651-4455-AB4C-95E1F8D36D57}"/>
    <dgm:cxn modelId="{9E04F297-49C7-420E-BBF5-F5B64BF9C250}" srcId="{9D5AEC77-4224-4C86-9E94-4C11BB1A41EA}" destId="{1197E87B-D585-458C-9FA4-E538ED76B7B7}" srcOrd="0" destOrd="0" parTransId="{F60AEED9-1C6C-4B0F-B564-7C8287E9A69A}" sibTransId="{0C4BCD4C-6355-40A9-8FA8-9CA50BECD16D}"/>
    <dgm:cxn modelId="{7B82C6E5-EF46-4D1D-9789-2C0532F4ACC9}" type="presOf" srcId="{65B24B25-F982-4346-A3E4-26F52A9B327F}" destId="{0EC8CA9E-281E-4BBD-973E-B26FBB9C3159}" srcOrd="0" destOrd="0" presId="urn:microsoft.com/office/officeart/2005/8/layout/default"/>
    <dgm:cxn modelId="{13982870-8E27-4303-9C39-3F1B277D21EC}" type="presOf" srcId="{3DD4DA1A-9B64-49D7-A059-B8A6AC829ACA}" destId="{6655E58C-410F-4471-B323-58E1EE73BACD}" srcOrd="0" destOrd="0" presId="urn:microsoft.com/office/officeart/2005/8/layout/default"/>
    <dgm:cxn modelId="{DD78ABE9-3A72-4C3B-94B2-4022A26B5A84}" type="presOf" srcId="{F47347EF-6111-4B91-BE3E-490022EEF66E}" destId="{82FECD8D-ABC5-41E9-BFC1-3A5D7A886689}" srcOrd="0" destOrd="0" presId="urn:microsoft.com/office/officeart/2005/8/layout/default"/>
    <dgm:cxn modelId="{2E2445D7-AF99-4459-9A35-8279E2B110CD}" type="presOf" srcId="{1197E87B-D585-458C-9FA4-E538ED76B7B7}" destId="{1EBDB4DD-3375-4E4A-91AA-8CE075AA8B7B}" srcOrd="0" destOrd="0" presId="urn:microsoft.com/office/officeart/2005/8/layout/default"/>
    <dgm:cxn modelId="{E186C9BC-58D6-41D9-AC8F-53BEA27C127E}" type="presOf" srcId="{C96D4D10-FCE2-4F37-BC09-51737985F993}" destId="{E745DF7E-2305-4382-9A40-50D238253C41}" srcOrd="0" destOrd="0" presId="urn:microsoft.com/office/officeart/2005/8/layout/default"/>
    <dgm:cxn modelId="{D62E46EA-EA7D-4D8F-82B7-F516A78C11FF}" type="presOf" srcId="{9D5AEC77-4224-4C86-9E94-4C11BB1A41EA}" destId="{0C3D094F-9144-4F33-9A29-95A3591BAFA8}" srcOrd="0" destOrd="0" presId="urn:microsoft.com/office/officeart/2005/8/layout/default"/>
    <dgm:cxn modelId="{E163D5E2-26DB-4953-9E84-13FCEE186FBF}" srcId="{9D5AEC77-4224-4C86-9E94-4C11BB1A41EA}" destId="{C96D4D10-FCE2-4F37-BC09-51737985F993}" srcOrd="2" destOrd="0" parTransId="{14115DBD-8EE7-4A15-8728-5DFBD50408E7}" sibTransId="{AC86B08A-5B6E-4167-B475-B8F0C32DA099}"/>
    <dgm:cxn modelId="{6B4C156E-0D98-45E6-A5A8-A3612D8E338D}" srcId="{9D5AEC77-4224-4C86-9E94-4C11BB1A41EA}" destId="{3DD4DA1A-9B64-49D7-A059-B8A6AC829ACA}" srcOrd="6" destOrd="0" parTransId="{8E7F7055-9854-4F51-B788-49E5F88D65AF}" sibTransId="{BAA531C8-B8BB-41DD-9247-8E903C401686}"/>
    <dgm:cxn modelId="{E597658B-194C-448E-9CFC-AD7C372DFC7A}" srcId="{9D5AEC77-4224-4C86-9E94-4C11BB1A41EA}" destId="{65B24B25-F982-4346-A3E4-26F52A9B327F}" srcOrd="4" destOrd="0" parTransId="{79158D4A-45AD-40D1-8322-020B7665CEAB}" sibTransId="{76ADA5A9-EE6C-418E-B4D3-86782755A362}"/>
    <dgm:cxn modelId="{DA205A4E-432F-4603-8545-0C4BB4674960}" type="presParOf" srcId="{0C3D094F-9144-4F33-9A29-95A3591BAFA8}" destId="{1EBDB4DD-3375-4E4A-91AA-8CE075AA8B7B}" srcOrd="0" destOrd="0" presId="urn:microsoft.com/office/officeart/2005/8/layout/default"/>
    <dgm:cxn modelId="{36375FE3-4A4E-49B1-BBB2-44FEC930CCA6}" type="presParOf" srcId="{0C3D094F-9144-4F33-9A29-95A3591BAFA8}" destId="{7FA756AE-4FE8-4BF8-8C0A-2172386F5EFE}" srcOrd="1" destOrd="0" presId="urn:microsoft.com/office/officeart/2005/8/layout/default"/>
    <dgm:cxn modelId="{28B3B74B-EE6D-42CE-9456-E74A20AA5936}" type="presParOf" srcId="{0C3D094F-9144-4F33-9A29-95A3591BAFA8}" destId="{B9CC2138-50EB-4101-8B0F-6632D14156FA}" srcOrd="2" destOrd="0" presId="urn:microsoft.com/office/officeart/2005/8/layout/default"/>
    <dgm:cxn modelId="{1ADD5984-93C8-4298-8FEC-32F6AF4BFB55}" type="presParOf" srcId="{0C3D094F-9144-4F33-9A29-95A3591BAFA8}" destId="{2563C051-43AC-4CBE-BAB0-22DCB57751A9}" srcOrd="3" destOrd="0" presId="urn:microsoft.com/office/officeart/2005/8/layout/default"/>
    <dgm:cxn modelId="{9DDF39D1-407C-42DE-8308-C38C5002283F}" type="presParOf" srcId="{0C3D094F-9144-4F33-9A29-95A3591BAFA8}" destId="{E745DF7E-2305-4382-9A40-50D238253C41}" srcOrd="4" destOrd="0" presId="urn:microsoft.com/office/officeart/2005/8/layout/default"/>
    <dgm:cxn modelId="{AD72BBCC-FE4B-4021-B2B0-5B5B2847ECF3}" type="presParOf" srcId="{0C3D094F-9144-4F33-9A29-95A3591BAFA8}" destId="{9BFF8EE7-0457-4C83-A105-9BAE5A266234}" srcOrd="5" destOrd="0" presId="urn:microsoft.com/office/officeart/2005/8/layout/default"/>
    <dgm:cxn modelId="{24AB68AF-9A50-48FD-80EC-AFDD542B5E31}" type="presParOf" srcId="{0C3D094F-9144-4F33-9A29-95A3591BAFA8}" destId="{82FECD8D-ABC5-41E9-BFC1-3A5D7A886689}" srcOrd="6" destOrd="0" presId="urn:microsoft.com/office/officeart/2005/8/layout/default"/>
    <dgm:cxn modelId="{1E5E7F65-910C-4676-A0D9-9F49CF0F2D0B}" type="presParOf" srcId="{0C3D094F-9144-4F33-9A29-95A3591BAFA8}" destId="{1FC4C8F4-3831-4745-B90D-863858150D9A}" srcOrd="7" destOrd="0" presId="urn:microsoft.com/office/officeart/2005/8/layout/default"/>
    <dgm:cxn modelId="{4D745098-03D9-4FAF-82EE-EC79EF872F19}" type="presParOf" srcId="{0C3D094F-9144-4F33-9A29-95A3591BAFA8}" destId="{0EC8CA9E-281E-4BBD-973E-B26FBB9C3159}" srcOrd="8" destOrd="0" presId="urn:microsoft.com/office/officeart/2005/8/layout/default"/>
    <dgm:cxn modelId="{E14DF9DD-3443-4EAA-8021-2C1F9DAFCF18}" type="presParOf" srcId="{0C3D094F-9144-4F33-9A29-95A3591BAFA8}" destId="{850FFEF8-5B2E-4C21-BD0B-20FAA29E96F4}" srcOrd="9" destOrd="0" presId="urn:microsoft.com/office/officeart/2005/8/layout/default"/>
    <dgm:cxn modelId="{31CEE48D-180B-49AA-A70C-30F2B4AD1EB4}" type="presParOf" srcId="{0C3D094F-9144-4F33-9A29-95A3591BAFA8}" destId="{037D26BF-8C2B-4C6D-9743-E62FAD667DDB}" srcOrd="10" destOrd="0" presId="urn:microsoft.com/office/officeart/2005/8/layout/default"/>
    <dgm:cxn modelId="{ABD1F8D4-3A52-4D47-A803-6F7EC456733B}" type="presParOf" srcId="{0C3D094F-9144-4F33-9A29-95A3591BAFA8}" destId="{ED924E59-2DE6-4AD7-9377-33D7976AA05D}" srcOrd="11" destOrd="0" presId="urn:microsoft.com/office/officeart/2005/8/layout/default"/>
    <dgm:cxn modelId="{064BC947-33D8-43EE-A6A7-4AB80DCC0A3F}" type="presParOf" srcId="{0C3D094F-9144-4F33-9A29-95A3591BAFA8}" destId="{6655E58C-410F-4471-B323-58E1EE73BACD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41D64C-D344-4ECA-BBEB-62C87C44AE76}">
      <dsp:nvSpPr>
        <dsp:cNvPr id="0" name=""/>
        <dsp:cNvSpPr/>
      </dsp:nvSpPr>
      <dsp:spPr>
        <a:xfrm>
          <a:off x="5599028" y="2840566"/>
          <a:ext cx="91440" cy="5287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8732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81753C-CAC9-4611-98CB-3A3FC76BEA27}">
      <dsp:nvSpPr>
        <dsp:cNvPr id="0" name=""/>
        <dsp:cNvSpPr/>
      </dsp:nvSpPr>
      <dsp:spPr>
        <a:xfrm>
          <a:off x="5599028" y="1157410"/>
          <a:ext cx="91440" cy="5287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8732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A681CB-59C9-4CD7-B23E-F9E0CF788E85}">
      <dsp:nvSpPr>
        <dsp:cNvPr id="0" name=""/>
        <dsp:cNvSpPr/>
      </dsp:nvSpPr>
      <dsp:spPr>
        <a:xfrm>
          <a:off x="2625938" y="2986"/>
          <a:ext cx="6037618" cy="11544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EB1A4F-4CB4-4E35-B68A-6C6F47CE274C}">
      <dsp:nvSpPr>
        <dsp:cNvPr id="0" name=""/>
        <dsp:cNvSpPr/>
      </dsp:nvSpPr>
      <dsp:spPr>
        <a:xfrm>
          <a:off x="2827937" y="194885"/>
          <a:ext cx="6037618" cy="11544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/>
            <a:t>ТО ПРОН-М СВАО</a:t>
          </a:r>
          <a:endParaRPr lang="ru-RU" sz="5000" kern="1200" dirty="0"/>
        </a:p>
      </dsp:txBody>
      <dsp:txXfrm>
        <a:off x="2861749" y="228697"/>
        <a:ext cx="5969994" cy="1086799"/>
      </dsp:txXfrm>
    </dsp:sp>
    <dsp:sp modelId="{E0D1BA6E-294F-469B-9C4E-FF7E59AFDC62}">
      <dsp:nvSpPr>
        <dsp:cNvPr id="0" name=""/>
        <dsp:cNvSpPr/>
      </dsp:nvSpPr>
      <dsp:spPr>
        <a:xfrm>
          <a:off x="2984555" y="1686142"/>
          <a:ext cx="5320385" cy="11544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466F6F-568D-404F-9CAB-78738E3E90BE}">
      <dsp:nvSpPr>
        <dsp:cNvPr id="0" name=""/>
        <dsp:cNvSpPr/>
      </dsp:nvSpPr>
      <dsp:spPr>
        <a:xfrm>
          <a:off x="3186554" y="1878041"/>
          <a:ext cx="5320385" cy="11544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/>
            <a:t>ППО</a:t>
          </a:r>
          <a:endParaRPr lang="ru-RU" sz="5000" kern="1200" dirty="0"/>
        </a:p>
      </dsp:txBody>
      <dsp:txXfrm>
        <a:off x="3220366" y="1911853"/>
        <a:ext cx="5252761" cy="1086799"/>
      </dsp:txXfrm>
    </dsp:sp>
    <dsp:sp modelId="{E14F29C1-4641-4D79-9935-05D37DB27EA8}">
      <dsp:nvSpPr>
        <dsp:cNvPr id="0" name=""/>
        <dsp:cNvSpPr/>
      </dsp:nvSpPr>
      <dsp:spPr>
        <a:xfrm>
          <a:off x="2984555" y="3369298"/>
          <a:ext cx="5320385" cy="11544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947107-23CC-4ADE-B3DC-7DC166572FDC}">
      <dsp:nvSpPr>
        <dsp:cNvPr id="0" name=""/>
        <dsp:cNvSpPr/>
      </dsp:nvSpPr>
      <dsp:spPr>
        <a:xfrm>
          <a:off x="3186554" y="3561197"/>
          <a:ext cx="5320385" cy="11544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/>
            <a:t>Член профсоюза</a:t>
          </a:r>
          <a:endParaRPr lang="ru-RU" sz="5000" kern="1200" dirty="0"/>
        </a:p>
      </dsp:txBody>
      <dsp:txXfrm>
        <a:off x="3220366" y="3595009"/>
        <a:ext cx="5252761" cy="108679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0C7DD1-D148-44A9-8AC1-DD94EA0F3BF1}">
      <dsp:nvSpPr>
        <dsp:cNvPr id="0" name=""/>
        <dsp:cNvSpPr/>
      </dsp:nvSpPr>
      <dsp:spPr>
        <a:xfrm>
          <a:off x="6138000" y="2268000"/>
          <a:ext cx="2772000" cy="2772000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695295" y="2917328"/>
        <a:ext cx="1657410" cy="1424865"/>
      </dsp:txXfrm>
    </dsp:sp>
    <dsp:sp modelId="{4AE8B783-1BF9-4700-9362-E88EF88BCDF6}">
      <dsp:nvSpPr>
        <dsp:cNvPr id="0" name=""/>
        <dsp:cNvSpPr/>
      </dsp:nvSpPr>
      <dsp:spPr>
        <a:xfrm>
          <a:off x="4525200" y="1612800"/>
          <a:ext cx="2016000" cy="201600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Профсоюз рекомендует</a:t>
          </a:r>
          <a:endParaRPr lang="ru-RU" sz="1200" kern="1200" dirty="0"/>
        </a:p>
      </dsp:txBody>
      <dsp:txXfrm>
        <a:off x="5032734" y="2123402"/>
        <a:ext cx="1000932" cy="994796"/>
      </dsp:txXfrm>
    </dsp:sp>
    <dsp:sp modelId="{F07CEF47-88D3-461F-8783-1E9BB9F25104}">
      <dsp:nvSpPr>
        <dsp:cNvPr id="0" name=""/>
        <dsp:cNvSpPr/>
      </dsp:nvSpPr>
      <dsp:spPr>
        <a:xfrm rot="20700000">
          <a:off x="5654365" y="221965"/>
          <a:ext cx="1975268" cy="1975268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отзывы</a:t>
          </a:r>
          <a:endParaRPr lang="ru-RU" sz="1200" kern="1200" dirty="0"/>
        </a:p>
      </dsp:txBody>
      <dsp:txXfrm rot="-20700000">
        <a:off x="6087600" y="655200"/>
        <a:ext cx="1108800" cy="1108800"/>
      </dsp:txXfrm>
    </dsp:sp>
    <dsp:sp modelId="{113DF36E-50E1-4E24-9292-0761F8A93FCA}">
      <dsp:nvSpPr>
        <dsp:cNvPr id="0" name=""/>
        <dsp:cNvSpPr/>
      </dsp:nvSpPr>
      <dsp:spPr>
        <a:xfrm>
          <a:off x="5934247" y="1844345"/>
          <a:ext cx="3548160" cy="3548160"/>
        </a:xfrm>
        <a:prstGeom prst="circularArrow">
          <a:avLst>
            <a:gd name="adj1" fmla="val 4687"/>
            <a:gd name="adj2" fmla="val 299029"/>
            <a:gd name="adj3" fmla="val 2533232"/>
            <a:gd name="adj4" fmla="val 15824991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BAE853-2498-4FBA-BF43-6BA4AA12678C}">
      <dsp:nvSpPr>
        <dsp:cNvPr id="0" name=""/>
        <dsp:cNvSpPr/>
      </dsp:nvSpPr>
      <dsp:spPr>
        <a:xfrm>
          <a:off x="4168170" y="1163106"/>
          <a:ext cx="2577960" cy="257796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F05742-99A4-436F-8FC9-441C3B0CA58E}">
      <dsp:nvSpPr>
        <dsp:cNvPr id="0" name=""/>
        <dsp:cNvSpPr/>
      </dsp:nvSpPr>
      <dsp:spPr>
        <a:xfrm>
          <a:off x="5197465" y="-214321"/>
          <a:ext cx="2779560" cy="277956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BDB4DD-3375-4E4A-91AA-8CE075AA8B7B}">
      <dsp:nvSpPr>
        <dsp:cNvPr id="0" name=""/>
        <dsp:cNvSpPr/>
      </dsp:nvSpPr>
      <dsp:spPr>
        <a:xfrm>
          <a:off x="1131" y="1076108"/>
          <a:ext cx="4411956" cy="2647173"/>
        </a:xfrm>
        <a:prstGeom prst="rect">
          <a:avLst/>
        </a:prstGeom>
        <a:gradFill flip="none" rotWithShape="0">
          <a:gsLst>
            <a:gs pos="0">
              <a:schemeClr val="accent6">
                <a:lumMod val="75000"/>
                <a:tint val="66000"/>
                <a:satMod val="160000"/>
              </a:schemeClr>
            </a:gs>
            <a:gs pos="50000">
              <a:schemeClr val="accent6">
                <a:lumMod val="75000"/>
                <a:tint val="44500"/>
                <a:satMod val="160000"/>
              </a:schemeClr>
            </a:gs>
            <a:gs pos="100000">
              <a:schemeClr val="accent6">
                <a:lumMod val="75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22225" cap="rnd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2">
                  <a:lumMod val="75000"/>
                </a:schemeClr>
              </a:solidFill>
            </a:rPr>
            <a:t>Калькулятор калорий</a:t>
          </a:r>
          <a:endParaRPr lang="ru-RU" sz="24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1131" y="1076108"/>
        <a:ext cx="4411956" cy="2647173"/>
      </dsp:txXfrm>
    </dsp:sp>
    <dsp:sp modelId="{B9CC2138-50EB-4101-8B0F-6632D14156FA}">
      <dsp:nvSpPr>
        <dsp:cNvPr id="0" name=""/>
        <dsp:cNvSpPr/>
      </dsp:nvSpPr>
      <dsp:spPr>
        <a:xfrm>
          <a:off x="4854283" y="1076108"/>
          <a:ext cx="4411956" cy="2647173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2">
                  <a:lumMod val="75000"/>
                </a:schemeClr>
              </a:solidFill>
            </a:rPr>
            <a:t>Шагомер</a:t>
          </a:r>
          <a:endParaRPr lang="ru-RU" sz="24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4854283" y="1076108"/>
        <a:ext cx="4411956" cy="26471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BDB4DD-3375-4E4A-91AA-8CE075AA8B7B}">
      <dsp:nvSpPr>
        <dsp:cNvPr id="0" name=""/>
        <dsp:cNvSpPr/>
      </dsp:nvSpPr>
      <dsp:spPr>
        <a:xfrm>
          <a:off x="0" y="1289198"/>
          <a:ext cx="3701657" cy="2220994"/>
        </a:xfrm>
        <a:prstGeom prst="rect">
          <a:avLst/>
        </a:prstGeom>
        <a:gradFill flip="none" rotWithShape="0">
          <a:gsLst>
            <a:gs pos="0">
              <a:schemeClr val="accent6">
                <a:lumMod val="75000"/>
                <a:tint val="66000"/>
                <a:satMod val="160000"/>
              </a:schemeClr>
            </a:gs>
            <a:gs pos="50000">
              <a:schemeClr val="accent6">
                <a:lumMod val="75000"/>
                <a:tint val="44500"/>
                <a:satMod val="160000"/>
              </a:schemeClr>
            </a:gs>
            <a:gs pos="100000">
              <a:schemeClr val="accent6">
                <a:lumMod val="75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22225" cap="rnd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</a:rPr>
            <a:t>Калькулятор калорий</a:t>
          </a:r>
          <a:endParaRPr lang="ru-RU" sz="2400" b="1" kern="1200" dirty="0">
            <a:solidFill>
              <a:srgbClr val="002060"/>
            </a:solidFill>
          </a:endParaRPr>
        </a:p>
      </dsp:txBody>
      <dsp:txXfrm>
        <a:off x="0" y="1289198"/>
        <a:ext cx="3701657" cy="2220994"/>
      </dsp:txXfrm>
    </dsp:sp>
    <dsp:sp modelId="{E745DF7E-2305-4382-9A40-50D238253C41}">
      <dsp:nvSpPr>
        <dsp:cNvPr id="0" name=""/>
        <dsp:cNvSpPr/>
      </dsp:nvSpPr>
      <dsp:spPr>
        <a:xfrm>
          <a:off x="4071823" y="1289198"/>
          <a:ext cx="3701657" cy="2220994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2">
                  <a:lumMod val="75000"/>
                </a:schemeClr>
              </a:solidFill>
            </a:rPr>
            <a:t>Шагомер</a:t>
          </a:r>
          <a:endParaRPr lang="ru-RU" sz="24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4071823" y="1289198"/>
        <a:ext cx="3701657" cy="2220994"/>
      </dsp:txXfrm>
    </dsp:sp>
    <dsp:sp modelId="{82FECD8D-ABC5-41E9-BFC1-3A5D7A886689}">
      <dsp:nvSpPr>
        <dsp:cNvPr id="0" name=""/>
        <dsp:cNvSpPr/>
      </dsp:nvSpPr>
      <dsp:spPr>
        <a:xfrm>
          <a:off x="8143647" y="1289198"/>
          <a:ext cx="3701657" cy="2220994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38100" cap="rnd" cmpd="sng" algn="ctr">
          <a:solidFill>
            <a:srgbClr val="FFFF00"/>
          </a:solidFill>
          <a:prstDash val="solid"/>
        </a:ln>
        <a:effectLst>
          <a:glow rad="101600">
            <a:srgbClr val="FFFF00">
              <a:alpha val="60000"/>
            </a:srgbClr>
          </a:glow>
        </a:effectLst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2">
                  <a:lumMod val="75000"/>
                </a:schemeClr>
              </a:solidFill>
            </a:rPr>
            <a:t>Физактивность</a:t>
          </a:r>
          <a:endParaRPr lang="ru-RU" sz="24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8143647" y="1289198"/>
        <a:ext cx="3701657" cy="22209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25B6C6-66BA-46B3-B25E-8C80807BB69B}">
      <dsp:nvSpPr>
        <dsp:cNvPr id="0" name=""/>
        <dsp:cNvSpPr/>
      </dsp:nvSpPr>
      <dsp:spPr>
        <a:xfrm>
          <a:off x="2358406" y="57"/>
          <a:ext cx="9181473" cy="7084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Физактивность</a:t>
          </a:r>
          <a:endParaRPr lang="ru-RU" sz="4000" kern="1200" dirty="0"/>
        </a:p>
      </dsp:txBody>
      <dsp:txXfrm>
        <a:off x="2379157" y="20808"/>
        <a:ext cx="9139971" cy="666980"/>
      </dsp:txXfrm>
    </dsp:sp>
    <dsp:sp modelId="{B4DF1CB9-A9B5-4865-BA8D-EF88842CAAFA}">
      <dsp:nvSpPr>
        <dsp:cNvPr id="0" name=""/>
        <dsp:cNvSpPr/>
      </dsp:nvSpPr>
      <dsp:spPr>
        <a:xfrm>
          <a:off x="2688991" y="836066"/>
          <a:ext cx="708482" cy="708482"/>
        </a:xfrm>
        <a:prstGeom prst="roundRect">
          <a:avLst>
            <a:gd name="adj" fmla="val 16670"/>
          </a:avLst>
        </a:prstGeom>
        <a:noFill/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822063-CCE0-42C5-8B54-2E43E1F2D348}">
      <dsp:nvSpPr>
        <dsp:cNvPr id="0" name=""/>
        <dsp:cNvSpPr/>
      </dsp:nvSpPr>
      <dsp:spPr>
        <a:xfrm>
          <a:off x="3439982" y="836066"/>
          <a:ext cx="7335705" cy="708482"/>
        </a:xfrm>
        <a:prstGeom prst="roundRect">
          <a:avLst>
            <a:gd name="adj" fmla="val 16670"/>
          </a:avLst>
        </a:prstGeom>
        <a:solidFill>
          <a:srgbClr val="00B05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Турслет</a:t>
          </a:r>
          <a:endParaRPr lang="ru-RU" sz="2200" kern="1200" dirty="0"/>
        </a:p>
      </dsp:txBody>
      <dsp:txXfrm>
        <a:off x="3474573" y="870657"/>
        <a:ext cx="7266523" cy="639300"/>
      </dsp:txXfrm>
    </dsp:sp>
    <dsp:sp modelId="{79C92DA3-0F39-47FD-8E79-DE36070060CD}">
      <dsp:nvSpPr>
        <dsp:cNvPr id="0" name=""/>
        <dsp:cNvSpPr/>
      </dsp:nvSpPr>
      <dsp:spPr>
        <a:xfrm>
          <a:off x="2688991" y="1629566"/>
          <a:ext cx="708482" cy="708482"/>
        </a:xfrm>
        <a:prstGeom prst="roundRect">
          <a:avLst>
            <a:gd name="adj" fmla="val 16670"/>
          </a:avLst>
        </a:prstGeom>
        <a:noFill/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AF1902-39C9-4212-87D0-15AE2310110A}">
      <dsp:nvSpPr>
        <dsp:cNvPr id="0" name=""/>
        <dsp:cNvSpPr/>
      </dsp:nvSpPr>
      <dsp:spPr>
        <a:xfrm>
          <a:off x="3439982" y="1629566"/>
          <a:ext cx="7335705" cy="708482"/>
        </a:xfrm>
        <a:prstGeom prst="roundRect">
          <a:avLst>
            <a:gd name="adj" fmla="val 16670"/>
          </a:avLst>
        </a:prstGeom>
        <a:solidFill>
          <a:srgbClr val="00B05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Проффитнес</a:t>
          </a:r>
          <a:endParaRPr lang="ru-RU" sz="2200" kern="1200" dirty="0"/>
        </a:p>
      </dsp:txBody>
      <dsp:txXfrm>
        <a:off x="3474573" y="1664157"/>
        <a:ext cx="7266523" cy="639300"/>
      </dsp:txXfrm>
    </dsp:sp>
    <dsp:sp modelId="{905C3B09-E407-443C-A98F-6CDEA9A6B76C}">
      <dsp:nvSpPr>
        <dsp:cNvPr id="0" name=""/>
        <dsp:cNvSpPr/>
      </dsp:nvSpPr>
      <dsp:spPr>
        <a:xfrm>
          <a:off x="2688991" y="2423066"/>
          <a:ext cx="708482" cy="708482"/>
        </a:xfrm>
        <a:prstGeom prst="roundRect">
          <a:avLst>
            <a:gd name="adj" fmla="val 16670"/>
          </a:avLst>
        </a:prstGeom>
        <a:noFill/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0448AB-7697-49BA-905E-A4F386865FCC}">
      <dsp:nvSpPr>
        <dsp:cNvPr id="0" name=""/>
        <dsp:cNvSpPr/>
      </dsp:nvSpPr>
      <dsp:spPr>
        <a:xfrm>
          <a:off x="3439982" y="2423066"/>
          <a:ext cx="7335705" cy="708482"/>
        </a:xfrm>
        <a:prstGeom prst="roundRect">
          <a:avLst>
            <a:gd name="adj" fmla="val 16670"/>
          </a:avLst>
        </a:prstGeom>
        <a:solidFill>
          <a:schemeClr val="accent2">
            <a:lumMod val="60000"/>
            <a:lumOff val="4000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Спартакиада </a:t>
          </a:r>
          <a:endParaRPr lang="ru-RU" sz="2200" kern="1200" dirty="0"/>
        </a:p>
      </dsp:txBody>
      <dsp:txXfrm>
        <a:off x="3474573" y="2457657"/>
        <a:ext cx="7266523" cy="639300"/>
      </dsp:txXfrm>
    </dsp:sp>
    <dsp:sp modelId="{18C2C1B1-FC03-4C92-B5E6-EC586DFAE362}">
      <dsp:nvSpPr>
        <dsp:cNvPr id="0" name=""/>
        <dsp:cNvSpPr/>
      </dsp:nvSpPr>
      <dsp:spPr>
        <a:xfrm>
          <a:off x="2688991" y="3216567"/>
          <a:ext cx="708482" cy="708482"/>
        </a:xfrm>
        <a:prstGeom prst="roundRect">
          <a:avLst>
            <a:gd name="adj" fmla="val 16670"/>
          </a:avLst>
        </a:prstGeom>
        <a:noFill/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3EE0E6-ED88-4C7A-BC07-78531A61BAE9}">
      <dsp:nvSpPr>
        <dsp:cNvPr id="0" name=""/>
        <dsp:cNvSpPr/>
      </dsp:nvSpPr>
      <dsp:spPr>
        <a:xfrm>
          <a:off x="3439982" y="3216567"/>
          <a:ext cx="7335705" cy="708482"/>
        </a:xfrm>
        <a:prstGeom prst="roundRect">
          <a:avLst>
            <a:gd name="adj" fmla="val 16670"/>
          </a:avLst>
        </a:prstGeom>
        <a:solidFill>
          <a:srgbClr val="00B05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Фестиваль «Знание – сила»</a:t>
          </a:r>
          <a:endParaRPr lang="ru-RU" sz="2200" kern="1200" dirty="0"/>
        </a:p>
      </dsp:txBody>
      <dsp:txXfrm>
        <a:off x="3474573" y="3251158"/>
        <a:ext cx="7266523" cy="639300"/>
      </dsp:txXfrm>
    </dsp:sp>
    <dsp:sp modelId="{E0ED5D41-3C2F-4691-A057-0D7397442B01}">
      <dsp:nvSpPr>
        <dsp:cNvPr id="0" name=""/>
        <dsp:cNvSpPr/>
      </dsp:nvSpPr>
      <dsp:spPr>
        <a:xfrm>
          <a:off x="2688991" y="4010067"/>
          <a:ext cx="708482" cy="708482"/>
        </a:xfrm>
        <a:prstGeom prst="roundRect">
          <a:avLst>
            <a:gd name="adj" fmla="val 16670"/>
          </a:avLst>
        </a:prstGeom>
        <a:noFill/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5BCE40-EB3F-4932-BB41-9C3D43726480}">
      <dsp:nvSpPr>
        <dsp:cNvPr id="0" name=""/>
        <dsp:cNvSpPr/>
      </dsp:nvSpPr>
      <dsp:spPr>
        <a:xfrm>
          <a:off x="3439982" y="4010067"/>
          <a:ext cx="7335705" cy="70848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Велопробег СВАО (20 км.; 40 км.)</a:t>
          </a:r>
          <a:endParaRPr lang="ru-RU" sz="2200" kern="1200" dirty="0"/>
        </a:p>
      </dsp:txBody>
      <dsp:txXfrm>
        <a:off x="3474573" y="4044658"/>
        <a:ext cx="7266523" cy="6393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BDB4DD-3375-4E4A-91AA-8CE075AA8B7B}">
      <dsp:nvSpPr>
        <dsp:cNvPr id="0" name=""/>
        <dsp:cNvSpPr/>
      </dsp:nvSpPr>
      <dsp:spPr>
        <a:xfrm>
          <a:off x="747478" y="2532"/>
          <a:ext cx="3687943" cy="2212765"/>
        </a:xfrm>
        <a:prstGeom prst="rect">
          <a:avLst/>
        </a:prstGeom>
        <a:gradFill flip="none" rotWithShape="0">
          <a:gsLst>
            <a:gs pos="0">
              <a:schemeClr val="accent6">
                <a:lumMod val="75000"/>
                <a:tint val="66000"/>
                <a:satMod val="160000"/>
              </a:schemeClr>
            </a:gs>
            <a:gs pos="50000">
              <a:schemeClr val="accent6">
                <a:lumMod val="75000"/>
                <a:tint val="44500"/>
                <a:satMod val="160000"/>
              </a:schemeClr>
            </a:gs>
            <a:gs pos="100000">
              <a:schemeClr val="accent6">
                <a:lumMod val="75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22225" cap="rnd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2">
                  <a:lumMod val="75000"/>
                </a:schemeClr>
              </a:solidFill>
            </a:rPr>
            <a:t>Калькулятор калорий</a:t>
          </a:r>
          <a:endParaRPr lang="ru-RU" sz="24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747478" y="2532"/>
        <a:ext cx="3687943" cy="2212765"/>
      </dsp:txXfrm>
    </dsp:sp>
    <dsp:sp modelId="{B9CC2138-50EB-4101-8B0F-6632D14156FA}">
      <dsp:nvSpPr>
        <dsp:cNvPr id="0" name=""/>
        <dsp:cNvSpPr/>
      </dsp:nvSpPr>
      <dsp:spPr>
        <a:xfrm>
          <a:off x="4818082" y="2532"/>
          <a:ext cx="3687943" cy="2212765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2">
                  <a:lumMod val="75000"/>
                </a:schemeClr>
              </a:solidFill>
            </a:rPr>
            <a:t>Шагомер</a:t>
          </a:r>
          <a:endParaRPr lang="ru-RU" sz="24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4818082" y="2532"/>
        <a:ext cx="3687943" cy="2212765"/>
      </dsp:txXfrm>
    </dsp:sp>
    <dsp:sp modelId="{C9FDC132-E153-4289-8003-2BF97B962E60}">
      <dsp:nvSpPr>
        <dsp:cNvPr id="0" name=""/>
        <dsp:cNvSpPr/>
      </dsp:nvSpPr>
      <dsp:spPr>
        <a:xfrm>
          <a:off x="761345" y="2584092"/>
          <a:ext cx="3687943" cy="2212765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2">
                  <a:lumMod val="75000"/>
                </a:schemeClr>
              </a:solidFill>
            </a:rPr>
            <a:t>Физактивность</a:t>
          </a:r>
          <a:endParaRPr lang="ru-RU" sz="24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761345" y="2584092"/>
        <a:ext cx="3687943" cy="2212765"/>
      </dsp:txXfrm>
    </dsp:sp>
    <dsp:sp modelId="{82FECD8D-ABC5-41E9-BFC1-3A5D7A886689}">
      <dsp:nvSpPr>
        <dsp:cNvPr id="0" name=""/>
        <dsp:cNvSpPr/>
      </dsp:nvSpPr>
      <dsp:spPr>
        <a:xfrm>
          <a:off x="4818082" y="2584092"/>
          <a:ext cx="3687943" cy="2212765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28575" cap="rnd" cmpd="sng" algn="ctr">
          <a:solidFill>
            <a:srgbClr val="FFFF00"/>
          </a:solidFill>
          <a:prstDash val="solid"/>
        </a:ln>
        <a:effectLst>
          <a:glow rad="101600">
            <a:srgbClr val="FFFF00">
              <a:alpha val="60000"/>
            </a:srgbClr>
          </a:glow>
        </a:effectLst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2">
                  <a:lumMod val="75000"/>
                </a:schemeClr>
              </a:solidFill>
            </a:rPr>
            <a:t>Профсоюзное путешествие</a:t>
          </a:r>
          <a:endParaRPr lang="ru-RU" sz="24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4818082" y="2584092"/>
        <a:ext cx="3687943" cy="221276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25B6C6-66BA-46B3-B25E-8C80807BB69B}">
      <dsp:nvSpPr>
        <dsp:cNvPr id="0" name=""/>
        <dsp:cNvSpPr/>
      </dsp:nvSpPr>
      <dsp:spPr>
        <a:xfrm>
          <a:off x="1736377" y="1774"/>
          <a:ext cx="11030542" cy="1066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76200" rIns="11430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kern="1200" dirty="0" smtClean="0"/>
            <a:t>Профсоюзное путешествие</a:t>
          </a:r>
          <a:endParaRPr lang="ru-RU" sz="6000" kern="1200" dirty="0"/>
        </a:p>
      </dsp:txBody>
      <dsp:txXfrm>
        <a:off x="1767621" y="33018"/>
        <a:ext cx="10968054" cy="1004267"/>
      </dsp:txXfrm>
    </dsp:sp>
    <dsp:sp modelId="{B4DF1CB9-A9B5-4865-BA8D-EF88842CAAFA}">
      <dsp:nvSpPr>
        <dsp:cNvPr id="0" name=""/>
        <dsp:cNvSpPr/>
      </dsp:nvSpPr>
      <dsp:spPr>
        <a:xfrm>
          <a:off x="644305" y="1260545"/>
          <a:ext cx="1066755" cy="1066755"/>
        </a:xfrm>
        <a:prstGeom prst="roundRect">
          <a:avLst>
            <a:gd name="adj" fmla="val 16670"/>
          </a:avLst>
        </a:prstGeom>
        <a:noFill/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822063-CCE0-42C5-8B54-2E43E1F2D348}">
      <dsp:nvSpPr>
        <dsp:cNvPr id="0" name=""/>
        <dsp:cNvSpPr/>
      </dsp:nvSpPr>
      <dsp:spPr>
        <a:xfrm>
          <a:off x="1775066" y="1260545"/>
          <a:ext cx="11045306" cy="1066755"/>
        </a:xfrm>
        <a:prstGeom prst="roundRect">
          <a:avLst>
            <a:gd name="adj" fmla="val 16670"/>
          </a:avLst>
        </a:prstGeom>
        <a:solidFill>
          <a:schemeClr val="accent5">
            <a:lumMod val="60000"/>
            <a:lumOff val="4000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solidFill>
                <a:schemeClr val="accent1">
                  <a:lumMod val="75000"/>
                </a:schemeClr>
              </a:solidFill>
            </a:rPr>
            <a:t>Однодневные экскурсии</a:t>
          </a:r>
          <a:endParaRPr lang="ru-RU" sz="34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1827150" y="1312629"/>
        <a:ext cx="10941138" cy="962587"/>
      </dsp:txXfrm>
    </dsp:sp>
    <dsp:sp modelId="{79C92DA3-0F39-47FD-8E79-DE36070060CD}">
      <dsp:nvSpPr>
        <dsp:cNvPr id="0" name=""/>
        <dsp:cNvSpPr/>
      </dsp:nvSpPr>
      <dsp:spPr>
        <a:xfrm>
          <a:off x="644305" y="2455311"/>
          <a:ext cx="1066755" cy="1066755"/>
        </a:xfrm>
        <a:prstGeom prst="roundRect">
          <a:avLst>
            <a:gd name="adj" fmla="val 16670"/>
          </a:avLst>
        </a:prstGeom>
        <a:noFill/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AF1902-39C9-4212-87D0-15AE2310110A}">
      <dsp:nvSpPr>
        <dsp:cNvPr id="0" name=""/>
        <dsp:cNvSpPr/>
      </dsp:nvSpPr>
      <dsp:spPr>
        <a:xfrm>
          <a:off x="1775066" y="2455311"/>
          <a:ext cx="11045306" cy="1066755"/>
        </a:xfrm>
        <a:prstGeom prst="roundRect">
          <a:avLst>
            <a:gd name="adj" fmla="val 16670"/>
          </a:avLst>
        </a:prstGeom>
        <a:solidFill>
          <a:schemeClr val="accent5">
            <a:lumMod val="60000"/>
            <a:lumOff val="4000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solidFill>
                <a:schemeClr val="accent1">
                  <a:lumMod val="75000"/>
                </a:schemeClr>
              </a:solidFill>
            </a:rPr>
            <a:t>Двухдневные экскурсии</a:t>
          </a:r>
          <a:endParaRPr lang="ru-RU" sz="34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1827150" y="2507395"/>
        <a:ext cx="10941138" cy="962587"/>
      </dsp:txXfrm>
    </dsp:sp>
    <dsp:sp modelId="{18C2C1B1-FC03-4C92-B5E6-EC586DFAE362}">
      <dsp:nvSpPr>
        <dsp:cNvPr id="0" name=""/>
        <dsp:cNvSpPr/>
      </dsp:nvSpPr>
      <dsp:spPr>
        <a:xfrm>
          <a:off x="644305" y="3650077"/>
          <a:ext cx="1066755" cy="1066755"/>
        </a:xfrm>
        <a:prstGeom prst="roundRect">
          <a:avLst>
            <a:gd name="adj" fmla="val 16670"/>
          </a:avLst>
        </a:prstGeom>
        <a:noFill/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3EE0E6-ED88-4C7A-BC07-78531A61BAE9}">
      <dsp:nvSpPr>
        <dsp:cNvPr id="0" name=""/>
        <dsp:cNvSpPr/>
      </dsp:nvSpPr>
      <dsp:spPr>
        <a:xfrm>
          <a:off x="1775066" y="3650077"/>
          <a:ext cx="11045306" cy="1066755"/>
        </a:xfrm>
        <a:prstGeom prst="roundRect">
          <a:avLst>
            <a:gd name="adj" fmla="val 16670"/>
          </a:avLst>
        </a:prstGeom>
        <a:solidFill>
          <a:schemeClr val="accent5">
            <a:lumMod val="60000"/>
            <a:lumOff val="4000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solidFill>
                <a:schemeClr val="accent1">
                  <a:lumMod val="75000"/>
                </a:schemeClr>
              </a:solidFill>
            </a:rPr>
            <a:t>Многодневные</a:t>
          </a:r>
          <a:endParaRPr lang="ru-RU" sz="34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1827150" y="3702161"/>
        <a:ext cx="10941138" cy="96258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BDB4DD-3375-4E4A-91AA-8CE075AA8B7B}">
      <dsp:nvSpPr>
        <dsp:cNvPr id="0" name=""/>
        <dsp:cNvSpPr/>
      </dsp:nvSpPr>
      <dsp:spPr>
        <a:xfrm>
          <a:off x="0" y="97744"/>
          <a:ext cx="3541463" cy="2124878"/>
        </a:xfrm>
        <a:prstGeom prst="rect">
          <a:avLst/>
        </a:prstGeom>
        <a:gradFill flip="none" rotWithShape="0">
          <a:gsLst>
            <a:gs pos="0">
              <a:schemeClr val="accent6">
                <a:lumMod val="75000"/>
                <a:tint val="66000"/>
                <a:satMod val="160000"/>
              </a:schemeClr>
            </a:gs>
            <a:gs pos="50000">
              <a:schemeClr val="accent6">
                <a:lumMod val="75000"/>
                <a:tint val="44500"/>
                <a:satMod val="160000"/>
              </a:schemeClr>
            </a:gs>
            <a:gs pos="100000">
              <a:schemeClr val="accent6">
                <a:lumMod val="75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22225" cap="rnd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2">
                  <a:lumMod val="75000"/>
                </a:schemeClr>
              </a:solidFill>
            </a:rPr>
            <a:t>Калькулятор калорий</a:t>
          </a:r>
          <a:endParaRPr lang="ru-RU" sz="24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0" y="97744"/>
        <a:ext cx="3541463" cy="2124878"/>
      </dsp:txXfrm>
    </dsp:sp>
    <dsp:sp modelId="{B9CC2138-50EB-4101-8B0F-6632D14156FA}">
      <dsp:nvSpPr>
        <dsp:cNvPr id="0" name=""/>
        <dsp:cNvSpPr/>
      </dsp:nvSpPr>
      <dsp:spPr>
        <a:xfrm>
          <a:off x="3895610" y="97744"/>
          <a:ext cx="3541463" cy="2124878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2">
                  <a:lumMod val="75000"/>
                </a:schemeClr>
              </a:solidFill>
            </a:rPr>
            <a:t>Шагомер</a:t>
          </a:r>
          <a:endParaRPr lang="ru-RU" sz="24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3895610" y="97744"/>
        <a:ext cx="3541463" cy="2124878"/>
      </dsp:txXfrm>
    </dsp:sp>
    <dsp:sp modelId="{E745DF7E-2305-4382-9A40-50D238253C41}">
      <dsp:nvSpPr>
        <dsp:cNvPr id="0" name=""/>
        <dsp:cNvSpPr/>
      </dsp:nvSpPr>
      <dsp:spPr>
        <a:xfrm>
          <a:off x="7791220" y="97744"/>
          <a:ext cx="3541463" cy="2124878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2">
                  <a:lumMod val="75000"/>
                </a:schemeClr>
              </a:solidFill>
            </a:rPr>
            <a:t>Физактивность</a:t>
          </a:r>
          <a:endParaRPr lang="ru-RU" sz="24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7791220" y="97744"/>
        <a:ext cx="3541463" cy="2124878"/>
      </dsp:txXfrm>
    </dsp:sp>
    <dsp:sp modelId="{82FECD8D-ABC5-41E9-BFC1-3A5D7A886689}">
      <dsp:nvSpPr>
        <dsp:cNvPr id="0" name=""/>
        <dsp:cNvSpPr/>
      </dsp:nvSpPr>
      <dsp:spPr>
        <a:xfrm>
          <a:off x="1947805" y="2576768"/>
          <a:ext cx="3541463" cy="2124878"/>
        </a:xfrm>
        <a:prstGeom prst="rect">
          <a:avLst/>
        </a:prstGeom>
        <a:gradFill flip="none" rotWithShape="0">
          <a:gsLst>
            <a:gs pos="0">
              <a:schemeClr val="accent6">
                <a:lumMod val="75000"/>
                <a:tint val="66000"/>
                <a:satMod val="160000"/>
              </a:schemeClr>
            </a:gs>
            <a:gs pos="50000">
              <a:schemeClr val="accent6">
                <a:lumMod val="75000"/>
                <a:tint val="44500"/>
                <a:satMod val="160000"/>
              </a:schemeClr>
            </a:gs>
            <a:gs pos="100000">
              <a:schemeClr val="accent6">
                <a:lumMod val="75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2">
                  <a:lumMod val="75000"/>
                </a:schemeClr>
              </a:solidFill>
            </a:rPr>
            <a:t>Профсоюзное путешествие</a:t>
          </a:r>
          <a:endParaRPr lang="ru-RU" sz="24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1947805" y="2576768"/>
        <a:ext cx="3541463" cy="2124878"/>
      </dsp:txXfrm>
    </dsp:sp>
    <dsp:sp modelId="{0EC8CA9E-281E-4BBD-973E-B26FBB9C3159}">
      <dsp:nvSpPr>
        <dsp:cNvPr id="0" name=""/>
        <dsp:cNvSpPr/>
      </dsp:nvSpPr>
      <dsp:spPr>
        <a:xfrm>
          <a:off x="5843415" y="2576768"/>
          <a:ext cx="3541463" cy="2124878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28575" cap="rnd" cmpd="sng" algn="ctr">
          <a:solidFill>
            <a:srgbClr val="FFFF00"/>
          </a:solidFill>
          <a:prstDash val="solid"/>
        </a:ln>
        <a:effectLst>
          <a:glow rad="101600">
            <a:srgbClr val="FFFF00">
              <a:alpha val="60000"/>
            </a:srgbClr>
          </a:glow>
        </a:effectLst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2">
                  <a:lumMod val="75000"/>
                </a:schemeClr>
              </a:solidFill>
            </a:rPr>
            <a:t>Корпоративный отдых</a:t>
          </a:r>
          <a:endParaRPr lang="ru-RU" sz="24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5843415" y="2576768"/>
        <a:ext cx="3541463" cy="212487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BDB4DD-3375-4E4A-91AA-8CE075AA8B7B}">
      <dsp:nvSpPr>
        <dsp:cNvPr id="0" name=""/>
        <dsp:cNvSpPr/>
      </dsp:nvSpPr>
      <dsp:spPr>
        <a:xfrm>
          <a:off x="0" y="111814"/>
          <a:ext cx="3519816" cy="2111889"/>
        </a:xfrm>
        <a:prstGeom prst="rect">
          <a:avLst/>
        </a:prstGeom>
        <a:gradFill flip="none" rotWithShape="0">
          <a:gsLst>
            <a:gs pos="0">
              <a:schemeClr val="accent6">
                <a:lumMod val="75000"/>
                <a:tint val="66000"/>
                <a:satMod val="160000"/>
              </a:schemeClr>
            </a:gs>
            <a:gs pos="50000">
              <a:schemeClr val="accent6">
                <a:lumMod val="75000"/>
                <a:tint val="44500"/>
                <a:satMod val="160000"/>
              </a:schemeClr>
            </a:gs>
            <a:gs pos="100000">
              <a:schemeClr val="accent6">
                <a:lumMod val="75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22225" cap="rnd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1">
                  <a:lumMod val="75000"/>
                </a:schemeClr>
              </a:solidFill>
            </a:rPr>
            <a:t>Калькулятор калорий</a:t>
          </a:r>
          <a:endParaRPr lang="ru-RU" sz="24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0" y="111814"/>
        <a:ext cx="3519816" cy="2111889"/>
      </dsp:txXfrm>
    </dsp:sp>
    <dsp:sp modelId="{B9CC2138-50EB-4101-8B0F-6632D14156FA}">
      <dsp:nvSpPr>
        <dsp:cNvPr id="0" name=""/>
        <dsp:cNvSpPr/>
      </dsp:nvSpPr>
      <dsp:spPr>
        <a:xfrm>
          <a:off x="3871798" y="111814"/>
          <a:ext cx="3519816" cy="2111889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2">
                  <a:lumMod val="75000"/>
                </a:schemeClr>
              </a:solidFill>
            </a:rPr>
            <a:t>Шагомер</a:t>
          </a:r>
          <a:endParaRPr lang="ru-RU" sz="24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3871798" y="111814"/>
        <a:ext cx="3519816" cy="2111889"/>
      </dsp:txXfrm>
    </dsp:sp>
    <dsp:sp modelId="{E745DF7E-2305-4382-9A40-50D238253C41}">
      <dsp:nvSpPr>
        <dsp:cNvPr id="0" name=""/>
        <dsp:cNvSpPr/>
      </dsp:nvSpPr>
      <dsp:spPr>
        <a:xfrm>
          <a:off x="7743596" y="111814"/>
          <a:ext cx="3519816" cy="2111889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2">
                  <a:lumMod val="75000"/>
                </a:schemeClr>
              </a:solidFill>
            </a:rPr>
            <a:t>Физактивность</a:t>
          </a:r>
          <a:endParaRPr lang="ru-RU" sz="24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7743596" y="111814"/>
        <a:ext cx="3519816" cy="2111889"/>
      </dsp:txXfrm>
    </dsp:sp>
    <dsp:sp modelId="{82FECD8D-ABC5-41E9-BFC1-3A5D7A886689}">
      <dsp:nvSpPr>
        <dsp:cNvPr id="0" name=""/>
        <dsp:cNvSpPr/>
      </dsp:nvSpPr>
      <dsp:spPr>
        <a:xfrm>
          <a:off x="0" y="2575686"/>
          <a:ext cx="3519816" cy="2111889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2">
                  <a:lumMod val="75000"/>
                </a:schemeClr>
              </a:solidFill>
            </a:rPr>
            <a:t>Профсоюзное путешествие</a:t>
          </a:r>
          <a:endParaRPr lang="ru-RU" sz="24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0" y="2575686"/>
        <a:ext cx="3519816" cy="2111889"/>
      </dsp:txXfrm>
    </dsp:sp>
    <dsp:sp modelId="{0EC8CA9E-281E-4BBD-973E-B26FBB9C3159}">
      <dsp:nvSpPr>
        <dsp:cNvPr id="0" name=""/>
        <dsp:cNvSpPr/>
      </dsp:nvSpPr>
      <dsp:spPr>
        <a:xfrm>
          <a:off x="3871798" y="2575686"/>
          <a:ext cx="3519816" cy="2111889"/>
        </a:xfrm>
        <a:prstGeom prst="rect">
          <a:avLst/>
        </a:prstGeom>
        <a:gradFill flip="none" rotWithShape="0">
          <a:gsLst>
            <a:gs pos="0">
              <a:schemeClr val="accent6">
                <a:lumMod val="75000"/>
                <a:tint val="66000"/>
                <a:satMod val="160000"/>
              </a:schemeClr>
            </a:gs>
            <a:gs pos="50000">
              <a:schemeClr val="accent6">
                <a:lumMod val="75000"/>
                <a:tint val="44500"/>
                <a:satMod val="160000"/>
              </a:schemeClr>
            </a:gs>
            <a:gs pos="100000">
              <a:schemeClr val="accent6">
                <a:lumMod val="75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2">
                  <a:lumMod val="75000"/>
                </a:schemeClr>
              </a:solidFill>
            </a:rPr>
            <a:t>Корпоративный отдых</a:t>
          </a:r>
          <a:endParaRPr lang="ru-RU" sz="24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3871798" y="2575686"/>
        <a:ext cx="3519816" cy="2111889"/>
      </dsp:txXfrm>
    </dsp:sp>
    <dsp:sp modelId="{037D26BF-8C2B-4C6D-9743-E62FAD667DDB}">
      <dsp:nvSpPr>
        <dsp:cNvPr id="0" name=""/>
        <dsp:cNvSpPr/>
      </dsp:nvSpPr>
      <dsp:spPr>
        <a:xfrm>
          <a:off x="7743596" y="2575686"/>
          <a:ext cx="3519816" cy="2111889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28575" cap="rnd" cmpd="sng" algn="ctr">
          <a:solidFill>
            <a:srgbClr val="FFFF00"/>
          </a:solidFill>
          <a:prstDash val="solid"/>
        </a:ln>
        <a:effectLst>
          <a:glow rad="101600">
            <a:srgbClr val="FFFF00">
              <a:alpha val="60000"/>
            </a:srgbClr>
          </a:glow>
        </a:effectLst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2">
                  <a:lumMod val="75000"/>
                </a:schemeClr>
              </a:solidFill>
            </a:rPr>
            <a:t>Спортивные мастер-классы</a:t>
          </a:r>
          <a:endParaRPr lang="ru-RU" sz="24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7743596" y="2575686"/>
        <a:ext cx="3519816" cy="211188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BDB4DD-3375-4E4A-91AA-8CE075AA8B7B}">
      <dsp:nvSpPr>
        <dsp:cNvPr id="0" name=""/>
        <dsp:cNvSpPr/>
      </dsp:nvSpPr>
      <dsp:spPr>
        <a:xfrm>
          <a:off x="3307" y="694008"/>
          <a:ext cx="2624134" cy="1574480"/>
        </a:xfrm>
        <a:prstGeom prst="rect">
          <a:avLst/>
        </a:prstGeom>
        <a:gradFill flip="none" rotWithShape="0">
          <a:gsLst>
            <a:gs pos="0">
              <a:schemeClr val="accent6">
                <a:lumMod val="75000"/>
                <a:tint val="66000"/>
                <a:satMod val="160000"/>
              </a:schemeClr>
            </a:gs>
            <a:gs pos="50000">
              <a:schemeClr val="accent6">
                <a:lumMod val="75000"/>
                <a:tint val="44500"/>
                <a:satMod val="160000"/>
              </a:schemeClr>
            </a:gs>
            <a:gs pos="100000">
              <a:schemeClr val="accent6">
                <a:lumMod val="75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22225" cap="rnd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1">
                  <a:lumMod val="75000"/>
                </a:schemeClr>
              </a:solidFill>
            </a:rPr>
            <a:t>Калькулятор калорий</a:t>
          </a:r>
          <a:endParaRPr lang="ru-RU" sz="24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3307" y="694008"/>
        <a:ext cx="2624134" cy="1574480"/>
      </dsp:txXfrm>
    </dsp:sp>
    <dsp:sp modelId="{B9CC2138-50EB-4101-8B0F-6632D14156FA}">
      <dsp:nvSpPr>
        <dsp:cNvPr id="0" name=""/>
        <dsp:cNvSpPr/>
      </dsp:nvSpPr>
      <dsp:spPr>
        <a:xfrm>
          <a:off x="2889855" y="694008"/>
          <a:ext cx="2624134" cy="1574480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2">
                  <a:lumMod val="75000"/>
                </a:schemeClr>
              </a:solidFill>
            </a:rPr>
            <a:t>Шагомер</a:t>
          </a:r>
          <a:endParaRPr lang="ru-RU" sz="24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2889855" y="694008"/>
        <a:ext cx="2624134" cy="1574480"/>
      </dsp:txXfrm>
    </dsp:sp>
    <dsp:sp modelId="{E745DF7E-2305-4382-9A40-50D238253C41}">
      <dsp:nvSpPr>
        <dsp:cNvPr id="0" name=""/>
        <dsp:cNvSpPr/>
      </dsp:nvSpPr>
      <dsp:spPr>
        <a:xfrm>
          <a:off x="5776403" y="694008"/>
          <a:ext cx="2624134" cy="1574480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2">
                  <a:lumMod val="75000"/>
                </a:schemeClr>
              </a:solidFill>
            </a:rPr>
            <a:t>Физактивность</a:t>
          </a:r>
          <a:endParaRPr lang="ru-RU" sz="24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5776403" y="694008"/>
        <a:ext cx="2624134" cy="1574480"/>
      </dsp:txXfrm>
    </dsp:sp>
    <dsp:sp modelId="{82FECD8D-ABC5-41E9-BFC1-3A5D7A886689}">
      <dsp:nvSpPr>
        <dsp:cNvPr id="0" name=""/>
        <dsp:cNvSpPr/>
      </dsp:nvSpPr>
      <dsp:spPr>
        <a:xfrm>
          <a:off x="8662950" y="694008"/>
          <a:ext cx="2624134" cy="1574480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2">
                  <a:lumMod val="75000"/>
                </a:schemeClr>
              </a:solidFill>
            </a:rPr>
            <a:t>Профсоюзное путешествие</a:t>
          </a:r>
          <a:endParaRPr lang="ru-RU" sz="24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8662950" y="694008"/>
        <a:ext cx="2624134" cy="1574480"/>
      </dsp:txXfrm>
    </dsp:sp>
    <dsp:sp modelId="{0EC8CA9E-281E-4BBD-973E-B26FBB9C3159}">
      <dsp:nvSpPr>
        <dsp:cNvPr id="0" name=""/>
        <dsp:cNvSpPr/>
      </dsp:nvSpPr>
      <dsp:spPr>
        <a:xfrm>
          <a:off x="1446581" y="2530902"/>
          <a:ext cx="2624134" cy="1574480"/>
        </a:xfrm>
        <a:prstGeom prst="rect">
          <a:avLst/>
        </a:prstGeom>
        <a:gradFill flip="none" rotWithShape="0">
          <a:gsLst>
            <a:gs pos="0">
              <a:schemeClr val="accent6">
                <a:lumMod val="75000"/>
                <a:tint val="66000"/>
                <a:satMod val="160000"/>
              </a:schemeClr>
            </a:gs>
            <a:gs pos="50000">
              <a:schemeClr val="accent6">
                <a:lumMod val="75000"/>
                <a:tint val="44500"/>
                <a:satMod val="160000"/>
              </a:schemeClr>
            </a:gs>
            <a:gs pos="100000">
              <a:schemeClr val="accent6">
                <a:lumMod val="75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2">
                  <a:lumMod val="75000"/>
                </a:schemeClr>
              </a:solidFill>
            </a:rPr>
            <a:t>Корпоративный отдых</a:t>
          </a:r>
          <a:endParaRPr lang="ru-RU" sz="24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1446581" y="2530902"/>
        <a:ext cx="2624134" cy="1574480"/>
      </dsp:txXfrm>
    </dsp:sp>
    <dsp:sp modelId="{037D26BF-8C2B-4C6D-9743-E62FAD667DDB}">
      <dsp:nvSpPr>
        <dsp:cNvPr id="0" name=""/>
        <dsp:cNvSpPr/>
      </dsp:nvSpPr>
      <dsp:spPr>
        <a:xfrm>
          <a:off x="4333129" y="2530902"/>
          <a:ext cx="2624134" cy="1574480"/>
        </a:xfrm>
        <a:prstGeom prst="rect">
          <a:avLst/>
        </a:prstGeom>
        <a:gradFill flip="none" rotWithShape="0">
          <a:gsLst>
            <a:gs pos="0">
              <a:schemeClr val="accent6">
                <a:lumMod val="75000"/>
                <a:tint val="66000"/>
                <a:satMod val="160000"/>
              </a:schemeClr>
            </a:gs>
            <a:gs pos="50000">
              <a:schemeClr val="accent6">
                <a:lumMod val="75000"/>
                <a:tint val="44500"/>
                <a:satMod val="160000"/>
              </a:schemeClr>
            </a:gs>
            <a:gs pos="100000">
              <a:schemeClr val="accent6">
                <a:lumMod val="75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2">
                  <a:lumMod val="75000"/>
                </a:schemeClr>
              </a:solidFill>
            </a:rPr>
            <a:t>Спортивные мастер-классы</a:t>
          </a:r>
          <a:endParaRPr lang="ru-RU" sz="24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4333129" y="2530902"/>
        <a:ext cx="2624134" cy="1574480"/>
      </dsp:txXfrm>
    </dsp:sp>
    <dsp:sp modelId="{6655E58C-410F-4471-B323-58E1EE73BACD}">
      <dsp:nvSpPr>
        <dsp:cNvPr id="0" name=""/>
        <dsp:cNvSpPr/>
      </dsp:nvSpPr>
      <dsp:spPr>
        <a:xfrm>
          <a:off x="7219677" y="2530902"/>
          <a:ext cx="2624134" cy="1574480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accent2">
                  <a:lumMod val="75000"/>
                </a:schemeClr>
              </a:solidFill>
            </a:rPr>
            <a:t>#</a:t>
          </a:r>
          <a:r>
            <a:rPr lang="ru-RU" sz="2400" b="1" kern="1200" dirty="0" smtClean="0">
              <a:solidFill>
                <a:schemeClr val="accent2">
                  <a:lumMod val="75000"/>
                </a:schemeClr>
              </a:solidFill>
            </a:rPr>
            <a:t>Профсоюзо</a:t>
          </a:r>
          <a:endParaRPr lang="ru-RU" sz="24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7219677" y="2530902"/>
        <a:ext cx="2624134" cy="1574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6.jp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1191" y="683549"/>
            <a:ext cx="10993549" cy="1475013"/>
          </a:xfrm>
        </p:spPr>
        <p:txBody>
          <a:bodyPr/>
          <a:lstStyle/>
          <a:p>
            <a:r>
              <a:rPr lang="en-US" dirty="0" smtClean="0"/>
              <a:t>#</a:t>
            </a:r>
            <a:r>
              <a:rPr lang="ru-RU" sz="5400" dirty="0" smtClean="0"/>
              <a:t>З</a:t>
            </a:r>
            <a:r>
              <a:rPr lang="ru-RU" dirty="0" smtClean="0"/>
              <a:t>доровое</a:t>
            </a:r>
            <a:r>
              <a:rPr lang="ru-RU" sz="5400" dirty="0" smtClean="0"/>
              <a:t>Д</a:t>
            </a:r>
            <a:r>
              <a:rPr lang="ru-RU" dirty="0" smtClean="0"/>
              <a:t>вижение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1194" y="2142521"/>
            <a:ext cx="10993546" cy="873395"/>
          </a:xfrm>
        </p:spPr>
        <p:txBody>
          <a:bodyPr>
            <a:noAutofit/>
          </a:bodyPr>
          <a:lstStyle/>
          <a:p>
            <a:r>
              <a:rPr lang="ru-RU" sz="1200" dirty="0" smtClean="0"/>
              <a:t>Продолжительность проекта: 7 месяцев</a:t>
            </a:r>
          </a:p>
          <a:p>
            <a:r>
              <a:rPr lang="ru-RU" sz="1200" dirty="0" smtClean="0"/>
              <a:t>Начало реализации: 01.11.2018  Г.</a:t>
            </a:r>
          </a:p>
          <a:p>
            <a:r>
              <a:rPr lang="ru-RU" sz="1200" dirty="0" smtClean="0"/>
              <a:t>Планируемое окончание реализации проекта:  31.05.2019 г.</a:t>
            </a:r>
            <a:endParaRPr lang="ru-RU" sz="1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384" y="537771"/>
            <a:ext cx="2542313" cy="2542313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-254658" y="4474888"/>
            <a:ext cx="34887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@</a:t>
            </a:r>
            <a:r>
              <a:rPr lang="en-US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tposvao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659224" y="5214858"/>
            <a:ext cx="2597324" cy="846886"/>
            <a:chOff x="5570342" y="6028672"/>
            <a:chExt cx="2226084" cy="697418"/>
          </a:xfrm>
        </p:grpSpPr>
        <p:pic>
          <p:nvPicPr>
            <p:cNvPr id="7" name="Picture 9" descr="C:\Users\Ольга Станиславовна\Downloads\vk_icon-icons.com_66681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70342" y="6028672"/>
              <a:ext cx="697418" cy="6974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1" descr="C:\Users\Ольга Станиславовна\Downloads\facebook_icon-icons.com_59205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2068" y="6061982"/>
              <a:ext cx="630797" cy="6307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2" descr="C:\Users\Ольга Станиславовна\Downloads\1491580635-yumminkysocialmedia26_83102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9358" y="6083847"/>
              <a:ext cx="587068" cy="587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945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проекта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48884698"/>
              </p:ext>
            </p:extLst>
          </p:nvPr>
        </p:nvGraphicFramePr>
        <p:xfrm>
          <a:off x="166586" y="1895323"/>
          <a:ext cx="11845305" cy="4799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5-конечная звезда 4"/>
          <p:cNvSpPr/>
          <p:nvPr/>
        </p:nvSpPr>
        <p:spPr>
          <a:xfrm>
            <a:off x="11346707" y="4868883"/>
            <a:ext cx="457200" cy="40005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7315200" y="4895850"/>
            <a:ext cx="457200" cy="40005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3283693" y="4849833"/>
            <a:ext cx="457200" cy="40005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05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проекта</a:t>
            </a:r>
            <a:endParaRPr lang="ru-RU" dirty="0"/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276037447"/>
              </p:ext>
            </p:extLst>
          </p:nvPr>
        </p:nvGraphicFramePr>
        <p:xfrm>
          <a:off x="-759334" y="1900990"/>
          <a:ext cx="13464679" cy="4718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5-конечная звезда 3"/>
          <p:cNvSpPr/>
          <p:nvPr/>
        </p:nvSpPr>
        <p:spPr>
          <a:xfrm>
            <a:off x="9429750" y="2895600"/>
            <a:ext cx="457200" cy="40005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9429750" y="3695700"/>
            <a:ext cx="457200" cy="40005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9429750" y="4495800"/>
            <a:ext cx="457200" cy="40005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9429750" y="5295900"/>
            <a:ext cx="457200" cy="40005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9429750" y="6096000"/>
            <a:ext cx="457200" cy="40005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0014859" y="3666672"/>
            <a:ext cx="2249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30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посещений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81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проекта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653162637"/>
              </p:ext>
            </p:extLst>
          </p:nvPr>
        </p:nvGraphicFramePr>
        <p:xfrm>
          <a:off x="1358074" y="1895323"/>
          <a:ext cx="9267371" cy="4799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5-конечная звезда 4"/>
          <p:cNvSpPr/>
          <p:nvPr/>
        </p:nvSpPr>
        <p:spPr>
          <a:xfrm>
            <a:off x="5213350" y="3579585"/>
            <a:ext cx="457200" cy="40005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9297226" y="3579585"/>
            <a:ext cx="457200" cy="40005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5213350" y="6090557"/>
            <a:ext cx="457200" cy="40005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9297226" y="6090557"/>
            <a:ext cx="457200" cy="40005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20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проекта</a:t>
            </a:r>
            <a:endParaRPr lang="ru-RU" dirty="0"/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968205097"/>
              </p:ext>
            </p:extLst>
          </p:nvPr>
        </p:nvGraphicFramePr>
        <p:xfrm>
          <a:off x="-1433102" y="1900990"/>
          <a:ext cx="13464679" cy="4718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5-конечная звезда 3"/>
          <p:cNvSpPr/>
          <p:nvPr/>
        </p:nvSpPr>
        <p:spPr>
          <a:xfrm>
            <a:off x="10728778" y="3477985"/>
            <a:ext cx="457200" cy="40005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10728778" y="4657900"/>
            <a:ext cx="457200" cy="40005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10231517" y="4648741"/>
            <a:ext cx="457200" cy="40005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10728778" y="5837815"/>
            <a:ext cx="457200" cy="40005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10213377" y="5837815"/>
            <a:ext cx="457200" cy="40005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9654579" y="5837815"/>
            <a:ext cx="457200" cy="40005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80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проекта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101600706"/>
              </p:ext>
            </p:extLst>
          </p:nvPr>
        </p:nvGraphicFramePr>
        <p:xfrm>
          <a:off x="429825" y="1826792"/>
          <a:ext cx="11332684" cy="4799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5-конечная звезда 8"/>
          <p:cNvSpPr/>
          <p:nvPr/>
        </p:nvSpPr>
        <p:spPr>
          <a:xfrm>
            <a:off x="3311979" y="3463471"/>
            <a:ext cx="457200" cy="40005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7308644" y="3463471"/>
            <a:ext cx="457200" cy="40005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11153608" y="3463471"/>
            <a:ext cx="457200" cy="40005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5-конечная звезда 11"/>
          <p:cNvSpPr/>
          <p:nvPr/>
        </p:nvSpPr>
        <p:spPr>
          <a:xfrm>
            <a:off x="5314950" y="6003466"/>
            <a:ext cx="457200" cy="40005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>
            <a:off x="9146721" y="6003466"/>
            <a:ext cx="457200" cy="40005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45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проекта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084014426"/>
              </p:ext>
            </p:extLst>
          </p:nvPr>
        </p:nvGraphicFramePr>
        <p:xfrm>
          <a:off x="332841" y="1895323"/>
          <a:ext cx="11263413" cy="4799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5-конечная звезда 8"/>
          <p:cNvSpPr/>
          <p:nvPr/>
        </p:nvSpPr>
        <p:spPr>
          <a:xfrm>
            <a:off x="3239409" y="3550555"/>
            <a:ext cx="457200" cy="40005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7178018" y="3550555"/>
            <a:ext cx="457200" cy="40005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11022982" y="3550555"/>
            <a:ext cx="457200" cy="40005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5-конечная звезда 11"/>
          <p:cNvSpPr/>
          <p:nvPr/>
        </p:nvSpPr>
        <p:spPr>
          <a:xfrm>
            <a:off x="3261184" y="6010724"/>
            <a:ext cx="457200" cy="40005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>
            <a:off x="7141736" y="6010724"/>
            <a:ext cx="457200" cy="40005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5-конечная звезда 13"/>
          <p:cNvSpPr/>
          <p:nvPr/>
        </p:nvSpPr>
        <p:spPr>
          <a:xfrm>
            <a:off x="11001214" y="6010724"/>
            <a:ext cx="457200" cy="40005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49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проекта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96140079"/>
              </p:ext>
            </p:extLst>
          </p:nvPr>
        </p:nvGraphicFramePr>
        <p:xfrm>
          <a:off x="392272" y="1799071"/>
          <a:ext cx="11290393" cy="4799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5-конечная звезда 8"/>
          <p:cNvSpPr/>
          <p:nvPr/>
        </p:nvSpPr>
        <p:spPr>
          <a:xfrm>
            <a:off x="3893171" y="5393870"/>
            <a:ext cx="457200" cy="40005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6757724" y="5393870"/>
            <a:ext cx="457200" cy="40005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9625901" y="5393870"/>
            <a:ext cx="457200" cy="40005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5-конечная звезда 11"/>
          <p:cNvSpPr/>
          <p:nvPr/>
        </p:nvSpPr>
        <p:spPr>
          <a:xfrm>
            <a:off x="2412096" y="3550555"/>
            <a:ext cx="457200" cy="40005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>
            <a:off x="5334704" y="3550555"/>
            <a:ext cx="457200" cy="40005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5-конечная звезда 13"/>
          <p:cNvSpPr/>
          <p:nvPr/>
        </p:nvSpPr>
        <p:spPr>
          <a:xfrm>
            <a:off x="8257312" y="3550555"/>
            <a:ext cx="457200" cy="40005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5-конечная звезда 16"/>
          <p:cNvSpPr/>
          <p:nvPr/>
        </p:nvSpPr>
        <p:spPr>
          <a:xfrm>
            <a:off x="11095552" y="3550555"/>
            <a:ext cx="457200" cy="40005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50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проекта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075662787"/>
              </p:ext>
            </p:extLst>
          </p:nvPr>
        </p:nvGraphicFramePr>
        <p:xfrm>
          <a:off x="-2823409" y="1715956"/>
          <a:ext cx="12780000" cy="50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70511" y="5036457"/>
            <a:ext cx="27722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Профсоюзо</a:t>
            </a:r>
          </a:p>
          <a:p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10"/>
          <a:stretch/>
        </p:blipFill>
        <p:spPr>
          <a:xfrm>
            <a:off x="6743845" y="2228088"/>
            <a:ext cx="5162550" cy="3972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8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проекта</a:t>
            </a:r>
            <a:endParaRPr lang="ru-RU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272714" y="2007554"/>
            <a:ext cx="5582653" cy="4682003"/>
            <a:chOff x="8490858" y="2873828"/>
            <a:chExt cx="3701143" cy="3429000"/>
          </a:xfrm>
          <a:effectLst>
            <a:glow rad="139700">
              <a:schemeClr val="accent5">
                <a:satMod val="175000"/>
                <a:alpha val="40000"/>
              </a:schemeClr>
            </a:glow>
          </a:effectLst>
        </p:grpSpPr>
        <p:sp>
          <p:nvSpPr>
            <p:cNvPr id="6" name="5-конечная звезда 5"/>
            <p:cNvSpPr/>
            <p:nvPr/>
          </p:nvSpPr>
          <p:spPr>
            <a:xfrm>
              <a:off x="8490858" y="2873828"/>
              <a:ext cx="3701143" cy="3429000"/>
            </a:xfrm>
            <a:prstGeom prst="star5">
              <a:avLst/>
            </a:prstGeom>
            <a:solidFill>
              <a:srgbClr val="FFFF00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748597" y="3815518"/>
              <a:ext cx="2296886" cy="1862048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</a:bodyPr>
            <a:lstStyle/>
            <a:p>
              <a:r>
                <a:rPr lang="ru-RU" sz="11500" dirty="0" smtClean="0">
                  <a:solidFill>
                    <a:srgbClr val="7030A0"/>
                  </a:solidFill>
                </a:rPr>
                <a:t>25</a:t>
              </a:r>
              <a:endParaRPr lang="ru-RU" sz="11500" dirty="0">
                <a:solidFill>
                  <a:srgbClr val="7030A0"/>
                </a:solidFill>
              </a:endParaRPr>
            </a:p>
          </p:txBody>
        </p:sp>
      </p:grp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09"/>
          <a:stretch/>
        </p:blipFill>
        <p:spPr>
          <a:xfrm>
            <a:off x="7104010" y="3254697"/>
            <a:ext cx="3711627" cy="384133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609611" y="1466236"/>
            <a:ext cx="3464529" cy="186204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ru-RU" sz="11500" dirty="0" smtClean="0">
                <a:solidFill>
                  <a:srgbClr val="7030A0"/>
                </a:solidFill>
              </a:rPr>
              <a:t>ДМС</a:t>
            </a:r>
            <a:endParaRPr lang="ru-RU" sz="115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05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Смета (при охвате </a:t>
            </a:r>
            <a:r>
              <a:rPr lang="ru-RU" sz="4400" b="1" dirty="0" smtClean="0"/>
              <a:t>10% </a:t>
            </a:r>
            <a:r>
              <a:rPr lang="ru-RU" dirty="0" smtClean="0"/>
              <a:t>ТО ПРОН-М СВАО</a:t>
            </a:r>
            <a:r>
              <a:rPr lang="ru-RU" b="1" dirty="0" smtClean="0"/>
              <a:t>)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8675748"/>
              </p:ext>
            </p:extLst>
          </p:nvPr>
        </p:nvGraphicFramePr>
        <p:xfrm>
          <a:off x="797676" y="2058856"/>
          <a:ext cx="1059664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8324">
                  <a:extLst>
                    <a:ext uri="{9D8B030D-6E8A-4147-A177-3AD203B41FA5}">
                      <a16:colId xmlns:a16="http://schemas.microsoft.com/office/drawing/2014/main" val="4202803560"/>
                    </a:ext>
                  </a:extLst>
                </a:gridCol>
                <a:gridCol w="5298324">
                  <a:extLst>
                    <a:ext uri="{9D8B030D-6E8A-4147-A177-3AD203B41FA5}">
                      <a16:colId xmlns:a16="http://schemas.microsoft.com/office/drawing/2014/main" val="2589986017"/>
                    </a:ext>
                  </a:extLst>
                </a:gridCol>
              </a:tblGrid>
              <a:tr h="40119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Статья расходов</a:t>
                      </a:r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Стоимость</a:t>
                      </a:r>
                      <a:r>
                        <a:rPr lang="ru-RU" sz="2400" baseline="0" dirty="0" smtClean="0"/>
                        <a:t> (руб.)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9916406"/>
                  </a:ext>
                </a:extLst>
              </a:tr>
              <a:tr h="19784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Разработка</a:t>
                      </a:r>
                      <a:r>
                        <a:rPr lang="ru-RU" sz="2400" baseline="0" dirty="0" smtClean="0"/>
                        <a:t> мобильного приложения</a:t>
                      </a:r>
                      <a:endParaRPr lang="ru-RU" sz="24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600 000</a:t>
                      </a:r>
                      <a:endParaRPr lang="ru-RU" sz="24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05761863"/>
                  </a:ext>
                </a:extLst>
              </a:tr>
              <a:tr h="25935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Интеграция  проектов ТПО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200 000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1905877"/>
                  </a:ext>
                </a:extLst>
              </a:tr>
              <a:tr h="40119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ИТОГ: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800 000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0330084"/>
                  </a:ext>
                </a:extLst>
              </a:tr>
            </a:tbl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4890959"/>
              </p:ext>
            </p:extLst>
          </p:nvPr>
        </p:nvGraphicFramePr>
        <p:xfrm>
          <a:off x="797676" y="4554406"/>
          <a:ext cx="1059664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8324">
                  <a:extLst>
                    <a:ext uri="{9D8B030D-6E8A-4147-A177-3AD203B41FA5}">
                      <a16:colId xmlns:a16="http://schemas.microsoft.com/office/drawing/2014/main" val="4202803560"/>
                    </a:ext>
                  </a:extLst>
                </a:gridCol>
                <a:gridCol w="5298324">
                  <a:extLst>
                    <a:ext uri="{9D8B030D-6E8A-4147-A177-3AD203B41FA5}">
                      <a16:colId xmlns:a16="http://schemas.microsoft.com/office/drawing/2014/main" val="2589986017"/>
                    </a:ext>
                  </a:extLst>
                </a:gridCol>
              </a:tblGrid>
              <a:tr h="40119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Статья доходов</a:t>
                      </a:r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Стоимость</a:t>
                      </a:r>
                      <a:r>
                        <a:rPr lang="ru-RU" sz="2400" baseline="0" dirty="0" smtClean="0"/>
                        <a:t> (руб.)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9916406"/>
                  </a:ext>
                </a:extLst>
              </a:tr>
              <a:tr h="19784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Скачивание мобильное приложения</a:t>
                      </a:r>
                      <a:endParaRPr lang="ru-RU" sz="24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49 000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05761863"/>
                  </a:ext>
                </a:extLst>
              </a:tr>
              <a:tr h="40119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ИТОГ:</a:t>
                      </a:r>
                      <a:endParaRPr lang="ru-RU" sz="2400" b="1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49 000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50330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27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4734" y="2072955"/>
            <a:ext cx="11029615" cy="4604934"/>
          </a:xfrm>
        </p:spPr>
        <p:txBody>
          <a:bodyPr>
            <a:normAutofit fontScale="92500"/>
          </a:bodyPr>
          <a:lstStyle/>
          <a:p>
            <a:pPr algn="just"/>
            <a:endParaRPr lang="ru-RU" sz="2000" dirty="0" smtClean="0"/>
          </a:p>
          <a:p>
            <a:pPr algn="just"/>
            <a:r>
              <a:rPr lang="ru-RU" sz="2800" dirty="0" smtClean="0"/>
              <a:t>Переход московского образования из аналоговой в электронную среду, начавшийся несколько лет назад, ставит необходимость оцифрации всех сопутствующих околообразовательных компонентов, важнейшим из которых является профсоюзная деятельность.</a:t>
            </a:r>
          </a:p>
          <a:p>
            <a:pPr algn="just"/>
            <a:r>
              <a:rPr lang="ru-RU" sz="2800" dirty="0" smtClean="0"/>
              <a:t>Интеграция проектов МГО  и ТО по сохранению здоровья работников образовательных организаций в программу  «Московское долголетие» и выполнение «Стратегии  - 2025» должны стать приорететными направлениями деятельности Профсоюза работников образования города Москвы в </a:t>
            </a:r>
            <a:r>
              <a:rPr lang="en-US" sz="2800" dirty="0" smtClean="0"/>
              <a:t>XXI</a:t>
            </a:r>
            <a:r>
              <a:rPr lang="ru-RU" sz="2800" dirty="0" smtClean="0"/>
              <a:t> веке.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544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982" y="2100286"/>
            <a:ext cx="11029615" cy="4677504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/>
              <a:t>Повышение мотивации к ведению здорового образа жизни</a:t>
            </a:r>
          </a:p>
          <a:p>
            <a:pPr algn="just"/>
            <a:r>
              <a:rPr lang="ru-RU" sz="3600" dirty="0" smtClean="0"/>
              <a:t>Осуществление Самоконтроля физического здоровья членов профсоюза</a:t>
            </a:r>
          </a:p>
          <a:p>
            <a:pPr algn="just"/>
            <a:r>
              <a:rPr lang="ru-RU" sz="3600" dirty="0" smtClean="0"/>
              <a:t>Повышение производительности и результативности работоспособности  </a:t>
            </a:r>
            <a:r>
              <a:rPr lang="ru-RU" sz="3600" dirty="0"/>
              <a:t>членов профсоюза 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969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0543" y="2828836"/>
            <a:ext cx="10890914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/>
                <a:solidFill>
                  <a:schemeClr val="accent2">
                    <a:lumMod val="75000"/>
                  </a:schemeClr>
                </a:solidFill>
              </a:rPr>
              <a:t>Спасибо за внимание!</a:t>
            </a:r>
            <a:endParaRPr lang="ru-RU" sz="7200" b="1" dirty="0">
              <a:ln/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42960" y="6165197"/>
            <a:ext cx="360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ТО ПРОН-М СВАО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65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2509" y="2180496"/>
            <a:ext cx="11480179" cy="36783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800" dirty="0"/>
              <a:t>Сохранение </a:t>
            </a:r>
            <a:r>
              <a:rPr lang="ru-RU" sz="4800" dirty="0" smtClean="0"/>
              <a:t>и улучшение здоровья работника образовательной организации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8924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372" y="2180496"/>
            <a:ext cx="11262464" cy="4104190"/>
          </a:xfrm>
        </p:spPr>
        <p:txBody>
          <a:bodyPr>
            <a:noAutofit/>
          </a:bodyPr>
          <a:lstStyle/>
          <a:p>
            <a:pPr algn="just"/>
            <a:r>
              <a:rPr lang="ru-RU" sz="3600" dirty="0" smtClean="0"/>
              <a:t>Создание концепции электронного мониторинга культуры здоровья членов Профсоюза</a:t>
            </a:r>
          </a:p>
          <a:p>
            <a:pPr algn="just"/>
            <a:r>
              <a:rPr lang="ru-RU" sz="3600" dirty="0" smtClean="0"/>
              <a:t>Разработка мобильного приложения</a:t>
            </a:r>
          </a:p>
          <a:p>
            <a:pPr algn="just"/>
            <a:r>
              <a:rPr lang="ru-RU" sz="3600" dirty="0" smtClean="0"/>
              <a:t>Развитие </a:t>
            </a:r>
            <a:r>
              <a:rPr lang="ru-RU" sz="3600" dirty="0"/>
              <a:t>спортивных программ МГО, ТО, ППО</a:t>
            </a:r>
          </a:p>
          <a:p>
            <a:pPr algn="just"/>
            <a:r>
              <a:rPr lang="ru-RU" sz="3600" dirty="0"/>
              <a:t>Привлечение новых  членов профсоюза</a:t>
            </a:r>
          </a:p>
          <a:p>
            <a:pPr algn="just"/>
            <a:r>
              <a:rPr lang="ru-RU" sz="3600" dirty="0"/>
              <a:t>Сохранение профсоюзной численности</a:t>
            </a:r>
          </a:p>
          <a:p>
            <a:pPr algn="just"/>
            <a:r>
              <a:rPr lang="ru-RU" sz="3600" dirty="0"/>
              <a:t>Мониторинг участия в программах </a:t>
            </a:r>
            <a:r>
              <a:rPr lang="ru-RU" sz="3600" dirty="0" smtClean="0"/>
              <a:t>Профосюза</a:t>
            </a:r>
          </a:p>
        </p:txBody>
      </p:sp>
    </p:spTree>
    <p:extLst>
      <p:ext uri="{BB962C8B-B14F-4D97-AF65-F5344CB8AC3E}">
        <p14:creationId xmlns:p14="http://schemas.microsoft.com/office/powerpoint/2010/main" val="120217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реализации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3276" y="1907780"/>
            <a:ext cx="11029615" cy="48138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600" b="1" dirty="0" smtClean="0"/>
              <a:t>Прогнозирования </a:t>
            </a:r>
            <a:endParaRPr lang="ru-RU" sz="4600" b="1" dirty="0" smtClean="0"/>
          </a:p>
          <a:p>
            <a:pPr marL="0" indent="0">
              <a:buNone/>
            </a:pPr>
            <a:r>
              <a:rPr lang="ru-RU" sz="2800" dirty="0" smtClean="0"/>
              <a:t>(</a:t>
            </a:r>
            <a:r>
              <a:rPr lang="ru-RU" sz="2800" dirty="0" smtClean="0"/>
              <a:t>разработка концепции, сбор первичных данных)</a:t>
            </a:r>
          </a:p>
          <a:p>
            <a:pPr marL="0" indent="0">
              <a:buNone/>
            </a:pPr>
            <a:r>
              <a:rPr lang="ru-RU" sz="4600" b="1" dirty="0" smtClean="0"/>
              <a:t>Метод </a:t>
            </a:r>
            <a:r>
              <a:rPr lang="ru-RU" sz="4600" b="1" dirty="0" smtClean="0"/>
              <a:t>программирования</a:t>
            </a:r>
          </a:p>
          <a:p>
            <a:pPr marL="0" indent="0"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(создание приложения)</a:t>
            </a:r>
          </a:p>
          <a:p>
            <a:pPr marL="0" indent="0">
              <a:buNone/>
            </a:pPr>
            <a:r>
              <a:rPr lang="ru-RU" sz="4600" b="1" dirty="0" smtClean="0"/>
              <a:t>Информационно-аналитический </a:t>
            </a:r>
            <a:endParaRPr lang="ru-RU" sz="4600" b="1" dirty="0" smtClean="0"/>
          </a:p>
          <a:p>
            <a:pPr marL="0" indent="0">
              <a:buNone/>
            </a:pPr>
            <a:r>
              <a:rPr lang="ru-RU" sz="2800" dirty="0" smtClean="0"/>
              <a:t>(</a:t>
            </a:r>
            <a:r>
              <a:rPr lang="ru-RU" sz="2800" dirty="0" smtClean="0"/>
              <a:t>анализ и сбор выходных данных)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84053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реализации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2267580"/>
            <a:ext cx="11029615" cy="3678303"/>
          </a:xfrm>
        </p:spPr>
        <p:txBody>
          <a:bodyPr>
            <a:noAutofit/>
          </a:bodyPr>
          <a:lstStyle/>
          <a:p>
            <a:r>
              <a:rPr lang="ru-RU" sz="3200" dirty="0" smtClean="0"/>
              <a:t>Сбор и анализ информации</a:t>
            </a:r>
          </a:p>
          <a:p>
            <a:r>
              <a:rPr lang="ru-RU" sz="3200" dirty="0" smtClean="0"/>
              <a:t>Создание мобильного приложения</a:t>
            </a:r>
            <a:endParaRPr lang="ru-RU" sz="3200" dirty="0" smtClean="0"/>
          </a:p>
          <a:p>
            <a:r>
              <a:rPr lang="ru-RU" sz="3200" dirty="0" smtClean="0"/>
              <a:t>Информирование </a:t>
            </a:r>
            <a:r>
              <a:rPr lang="ru-RU" sz="3200" dirty="0"/>
              <a:t>председателей </a:t>
            </a:r>
            <a:r>
              <a:rPr lang="ru-RU" sz="3200" dirty="0" smtClean="0"/>
              <a:t>ППО</a:t>
            </a:r>
            <a:endParaRPr lang="ru-RU" sz="3200" dirty="0"/>
          </a:p>
          <a:p>
            <a:r>
              <a:rPr lang="ru-RU" sz="3200" dirty="0"/>
              <a:t>Презентация приложения на заседаниях Комитета </a:t>
            </a:r>
            <a:r>
              <a:rPr lang="ru-RU" sz="3200" dirty="0" smtClean="0"/>
              <a:t>ППО</a:t>
            </a:r>
            <a:endParaRPr lang="ru-RU" sz="3200" dirty="0"/>
          </a:p>
          <a:p>
            <a:r>
              <a:rPr lang="ru-RU" sz="3200" dirty="0"/>
              <a:t>Донесение информации до членов </a:t>
            </a:r>
            <a:r>
              <a:rPr lang="ru-RU" sz="3200" dirty="0" smtClean="0"/>
              <a:t>профсоюза</a:t>
            </a:r>
            <a:endParaRPr lang="ru-RU" sz="3200" dirty="0"/>
          </a:p>
          <a:p>
            <a:r>
              <a:rPr lang="ru-RU" sz="3200" dirty="0"/>
              <a:t>Продвижение через социальные </a:t>
            </a:r>
            <a:r>
              <a:rPr lang="ru-RU" sz="3200" dirty="0" smtClean="0"/>
              <a:t>сети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4459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Целевые группы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081" y="702156"/>
            <a:ext cx="11674283" cy="3678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 smtClean="0"/>
              <a:t>Члены профсоюза </a:t>
            </a:r>
            <a:r>
              <a:rPr lang="ru-RU" sz="5400" dirty="0" smtClean="0"/>
              <a:t>и члены их </a:t>
            </a:r>
            <a:r>
              <a:rPr lang="ru-RU" sz="5400" dirty="0" smtClean="0"/>
              <a:t>семей</a:t>
            </a:r>
            <a:endParaRPr lang="ru-RU" sz="5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110" y="3251716"/>
            <a:ext cx="6421254" cy="32712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4546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Участники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803710699"/>
              </p:ext>
            </p:extLst>
          </p:nvPr>
        </p:nvGraphicFramePr>
        <p:xfrm>
          <a:off x="267368" y="1906783"/>
          <a:ext cx="11491495" cy="4718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693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проекта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875479687"/>
              </p:ext>
            </p:extLst>
          </p:nvPr>
        </p:nvGraphicFramePr>
        <p:xfrm>
          <a:off x="1662873" y="1784487"/>
          <a:ext cx="9267371" cy="4799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5-конечная звезда 2"/>
          <p:cNvSpPr/>
          <p:nvPr/>
        </p:nvSpPr>
        <p:spPr>
          <a:xfrm>
            <a:off x="5314950" y="4914900"/>
            <a:ext cx="457200" cy="40005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10267950" y="4914900"/>
            <a:ext cx="457200" cy="40005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600242" y="5791200"/>
            <a:ext cx="457200" cy="40005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6686550" y="5791200"/>
            <a:ext cx="457200" cy="40005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131557" y="5762625"/>
            <a:ext cx="1478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 месяца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227558" y="5721321"/>
            <a:ext cx="4383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300 000 шагов / 30 дней подряд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0159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ивиденд">
  <a:themeElements>
    <a:clrScheme name="Другая 2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43973"/>
      </a:accent1>
      <a:accent2>
        <a:srgbClr val="44397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TM03457464[[fn=Дивиденд]]</Template>
  <TotalTime>617</TotalTime>
  <Words>382</Words>
  <Application>Microsoft Office PowerPoint</Application>
  <PresentationFormat>Широкоэкранный</PresentationFormat>
  <Paragraphs>114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Corbel</vt:lpstr>
      <vt:lpstr>Gill Sans MT</vt:lpstr>
      <vt:lpstr>Wingdings 2</vt:lpstr>
      <vt:lpstr>Дивиденд</vt:lpstr>
      <vt:lpstr>#ЗдоровоеДвижение</vt:lpstr>
      <vt:lpstr>актуальность</vt:lpstr>
      <vt:lpstr>Цель проекта</vt:lpstr>
      <vt:lpstr>Задачи проекта</vt:lpstr>
      <vt:lpstr>Методы реализации</vt:lpstr>
      <vt:lpstr>Этапы реализации</vt:lpstr>
      <vt:lpstr>Целевые группы</vt:lpstr>
      <vt:lpstr>Участники проекта</vt:lpstr>
      <vt:lpstr>Описание проекта</vt:lpstr>
      <vt:lpstr>Описание проекта</vt:lpstr>
      <vt:lpstr>Описание проекта</vt:lpstr>
      <vt:lpstr>Описание проекта</vt:lpstr>
      <vt:lpstr>Описание проекта</vt:lpstr>
      <vt:lpstr>Описание проекта</vt:lpstr>
      <vt:lpstr>Описание проекта</vt:lpstr>
      <vt:lpstr>Описание проекта</vt:lpstr>
      <vt:lpstr>Описание проекта</vt:lpstr>
      <vt:lpstr>Описание проекта</vt:lpstr>
      <vt:lpstr>Смета (при охвате 10% ТО ПРОН-М СВАО)</vt:lpstr>
      <vt:lpstr>результаты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45</cp:revision>
  <dcterms:created xsi:type="dcterms:W3CDTF">2018-09-28T16:25:35Z</dcterms:created>
  <dcterms:modified xsi:type="dcterms:W3CDTF">2018-09-30T11:29:12Z</dcterms:modified>
</cp:coreProperties>
</file>